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5" r:id="rId3"/>
  </p:sldMasterIdLst>
  <p:notesMasterIdLst>
    <p:notesMasterId r:id="rId20"/>
  </p:notesMasterIdLst>
  <p:sldIdLst>
    <p:sldId id="444" r:id="rId4"/>
    <p:sldId id="317" r:id="rId5"/>
    <p:sldId id="269" r:id="rId6"/>
    <p:sldId id="516" r:id="rId7"/>
    <p:sldId id="523" r:id="rId8"/>
    <p:sldId id="404" r:id="rId9"/>
    <p:sldId id="304" r:id="rId10"/>
    <p:sldId id="513" r:id="rId11"/>
    <p:sldId id="487" r:id="rId12"/>
    <p:sldId id="517" r:id="rId13"/>
    <p:sldId id="518" r:id="rId14"/>
    <p:sldId id="2007577246" r:id="rId15"/>
    <p:sldId id="2007577247" r:id="rId16"/>
    <p:sldId id="2007577248" r:id="rId17"/>
    <p:sldId id="440" r:id="rId18"/>
    <p:sldId id="41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64A2"/>
    <a:srgbClr val="309FBD"/>
    <a:srgbClr val="FCD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063" autoAdjust="0"/>
  </p:normalViewPr>
  <p:slideViewPr>
    <p:cSldViewPr snapToGrid="0" snapToObjects="1">
      <p:cViewPr varScale="1">
        <p:scale>
          <a:sx n="63" d="100"/>
          <a:sy n="63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0ADF9-FC2D-EE44-A336-5BC2308CFC80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F88A-3D46-8E47-854C-0B6704AA57C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762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FFCB42-FD33-4461-AFC4-5004EE4289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184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1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https://goeco.link/MXALk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09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94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898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9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FCB42-FD33-4461-AFC4-5004EE42894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7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2953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3561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29676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:\ĐỒ HỌA\VinMC\vinschool\slide 2\TRANG 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"/>
            <a:ext cx="12207307" cy="68579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white"/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white"/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417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ĐỒ HỌA\VinMC\vinschool\slide 1\TRANG 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1"/>
            <a:ext cx="12191999" cy="686575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48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858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0602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13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2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2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39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41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09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8" y="273053"/>
            <a:ext cx="6815665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9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80115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40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8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623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22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3" y="366715"/>
            <a:ext cx="1543049" cy="7800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2" y="366715"/>
            <a:ext cx="4425951" cy="7800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10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80ED9E-F5EA-4A8A-8467-D1615C92E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51731"/>
            <a:ext cx="12395200" cy="69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13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2C197B7-AD68-4CC5-BB9F-DD6D3AC8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3" descr="D:\ĐỒ HỌA\VinMC\vinschool\slide 1\TRANG 4.jpg">
            <a:extLst>
              <a:ext uri="{FF2B5EF4-FFF2-40B4-BE49-F238E27FC236}">
                <a16:creationId xmlns:a16="http://schemas.microsoft.com/office/drawing/2014/main" id="{027F4A89-E9A7-4961-B9AF-3C9A3070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9" cy="6865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4602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953400" y="646469"/>
            <a:ext cx="102852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1270600" y="2737523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1023200" y="3186676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8688231" y="2737523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8440831" y="3127471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4988600" y="4948552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4741200" y="5341171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971600" y="1935523"/>
            <a:ext cx="8128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9407600" y="1935523"/>
            <a:ext cx="8128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5617400" y="4146548"/>
            <a:ext cx="9572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79585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893D-0190-4074-A62A-C2E64D6CF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9A0E5-D031-4ECF-80A6-D19476409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5453-CAC0-4C13-8350-5090BF5D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D8FF3-F228-4302-B0B0-5FF62A22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522C8-6276-4312-BAD0-2FB39694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58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FD86-EBBE-42DF-A408-75291034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2E385-8F02-403A-A89A-74AF6608F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7DB44-1B14-4628-9C83-F491BD351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3D60A-6D82-4D01-AD7F-9CFC49F3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7DADA-2E63-4D14-963C-6545A7A4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760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3159C-297A-4CFC-B6C2-98B129F0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5C1D5-2004-47B6-BC3A-482C27217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64732-1A0B-4242-857B-00819744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29015-C10D-4339-A74F-240D51D3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D6C41-81AE-4CA9-AAD7-A3DE7D66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316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1804D-7932-4884-AD58-B7DD6929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BA978-0B8F-4BA4-A880-27EFE14D8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A6119-47FF-4182-BEA4-80FBF145C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385E2-5DA5-47D0-9116-9AE74A8D3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0178F-3319-446A-B24A-F4D1DC88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FF6C5-CFBC-44E0-973B-AA92DB9D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04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740916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CE4C-FD5B-44D3-B436-1A0C1FBF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ACC3E-692C-4066-B889-C831FCB32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E802D-CA6D-4650-AFD1-518750CEE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66FFD-5897-49E9-81F1-3336866EB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378B9-4BA4-41D8-9599-1390DA5F1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BE12E9-0A66-4AAB-9542-F81A60D7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2D525-9BF8-427E-A60C-E70598EA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B1E87E-8D34-4592-B4CF-89D50662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8917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BC35-2758-4BE9-A352-FE1764D6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4DA09-C54E-45EA-AA01-9AC6F905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18C1-5F6A-4809-915D-272276BF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F1D16-15CC-4025-87A8-C9ABD6B1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55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6CC0A-4810-4792-8EFA-C6020A59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52E48-ED52-40EB-81CB-290856C7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A2A2-FBA6-48AC-A9E2-19521382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9961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CF59-6ED0-4659-BBDA-6B3427C1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89EFB-9FB7-4A04-AE15-7DFBCBA4F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7CB8-D898-4506-8ADB-CD0749F0E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01179-B4CE-4924-A28F-F6DB3D51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747E8-4D64-4C85-9643-C587D33F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C7691-8765-402B-A3F1-D520D941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219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EAF4-6A91-47A4-9786-5A093D40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DF0C6-EFF0-4DC8-9AB1-8C5DECE10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F89A2-EC8D-4D0A-BFC0-B1E62F21D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5907E-51E2-4093-92AB-D3D19B56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FD69A-3C2B-4EBD-A6EB-E29A4433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54B76-057E-4B81-B05E-842FA1F4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373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9610-D321-43AD-8896-683C6722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03FB6-0E3F-4257-900A-FCAADFDB4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07878-933D-4F86-B28D-425B82BA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92373-296A-4A68-9A94-B35DDEAB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F907C-6A01-4C15-AFC0-D0531A26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331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DC7AFB-1F7C-4FCD-9202-18C07CD9A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8179D-E51C-4E2C-A8E4-B6FB59EEF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D0A2C-D255-4902-828C-5266AFC93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87E9-880F-41CD-8F05-7F197257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72DB5-BBE5-4000-835E-12704BE3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4095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2C197B7-AD68-4CC5-BB9F-DD6D3AC8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3" descr="D:\ĐỒ HỌA\VinMC\vinschool\slide 1\TRANG 4.jpg">
            <a:extLst>
              <a:ext uri="{FF2B5EF4-FFF2-40B4-BE49-F238E27FC236}">
                <a16:creationId xmlns:a16="http://schemas.microsoft.com/office/drawing/2014/main" id="{027F4A89-E9A7-4961-B9AF-3C9A3070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9" cy="6865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154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7756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880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4709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014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7575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3810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2895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3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2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97" r:id="rId13"/>
    <p:sldLayoutId id="2147483699" r:id="rId14"/>
  </p:sldLayoutIdLst>
  <p:txStyles>
    <p:titleStyle>
      <a:lvl1pPr algn="ctr" defTabSz="1219140" rtl="0" eaLnBrk="1" latinLnBrk="0" hangingPunct="1">
        <a:spcBef>
          <a:spcPct val="0"/>
        </a:spcBef>
        <a:buNone/>
        <a:defRPr sz="5867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33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78BA3C-E9D3-4B77-B0CD-8D169673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4DD7F-6730-4F73-B428-AA8F857E0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1F19-DD30-48B1-807A-29F5E36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F6AD6-336E-47ED-BF63-452D948C6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59EA-3157-40AC-AF7D-8675D604A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42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7.wdp"/><Relationship Id="rId3" Type="http://schemas.openxmlformats.org/officeDocument/2006/relationships/image" Target="../media/image19.gif"/><Relationship Id="rId7" Type="http://schemas.microsoft.com/office/2007/relationships/hdphoto" Target="../media/hdphoto4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5.wdp"/><Relationship Id="rId14" Type="http://schemas.openxmlformats.org/officeDocument/2006/relationships/hyperlink" Target="https://goeco.link/MXALk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7.wdp"/><Relationship Id="rId3" Type="http://schemas.openxmlformats.org/officeDocument/2006/relationships/image" Target="../media/image25.png"/><Relationship Id="rId7" Type="http://schemas.microsoft.com/office/2007/relationships/hdphoto" Target="../media/hdphoto4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.png"/><Relationship Id="rId11" Type="http://schemas.microsoft.com/office/2007/relationships/hdphoto" Target="../media/hdphoto6.wdp"/><Relationship Id="rId5" Type="http://schemas.microsoft.com/office/2007/relationships/hdphoto" Target="../media/hdphoto3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Chuot%20May%20Tinh.wmv" TargetMode="External"/><Relationship Id="rId7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5B84AD-3EEA-534E-9A02-FC11DF98D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7" b="19553"/>
          <a:stretch/>
        </p:blipFill>
        <p:spPr>
          <a:xfrm>
            <a:off x="991644" y="300625"/>
            <a:ext cx="10208711" cy="59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5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2112577" y="694719"/>
            <a:ext cx="10142483" cy="6254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FF0000"/>
                </a:solidFill>
              </a:rPr>
              <a:t>Ghép nội dung ở cột bên trái với cột bên phải cho phù hợp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7696402" y="1938690"/>
            <a:ext cx="569626" cy="506373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7696402" y="3002450"/>
            <a:ext cx="569626" cy="506373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7696402" y="4066210"/>
            <a:ext cx="569626" cy="506373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878270" y="3090369"/>
            <a:ext cx="3617330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Thay đổi tư thế nhân vật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854717" y="2024024"/>
            <a:ext cx="3617330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Thay đổi hình nền sân khấu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878268" y="4156714"/>
            <a:ext cx="3617330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Thay đổi kích cỡ nhân vật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B158071-7971-4731-9181-A8CC43B2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8615" y="382186"/>
            <a:ext cx="10377404" cy="5165642"/>
          </a:xfrm>
          <a:prstGeom prst="rect">
            <a:avLst/>
          </a:prstGeom>
        </p:spPr>
      </p:pic>
      <p:sp>
        <p:nvSpPr>
          <p:cNvPr id="26" name="Heptagon 25">
            <a:extLst>
              <a:ext uri="{FF2B5EF4-FFF2-40B4-BE49-F238E27FC236}">
                <a16:creationId xmlns:a16="http://schemas.microsoft.com/office/drawing/2014/main" id="{CA4CCE43-AF8F-46F6-958B-D87191EB2210}"/>
              </a:ext>
            </a:extLst>
          </p:cNvPr>
          <p:cNvSpPr/>
          <p:nvPr/>
        </p:nvSpPr>
        <p:spPr>
          <a:xfrm>
            <a:off x="7696402" y="5129970"/>
            <a:ext cx="569626" cy="506373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EB77AA11-B394-4E91-86AF-A0994C87B585}"/>
              </a:ext>
            </a:extLst>
          </p:cNvPr>
          <p:cNvSpPr/>
          <p:nvPr/>
        </p:nvSpPr>
        <p:spPr>
          <a:xfrm>
            <a:off x="7696402" y="6193728"/>
            <a:ext cx="569626" cy="506373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2A410-5EF4-41DB-925A-863454F3F2FA}"/>
              </a:ext>
            </a:extLst>
          </p:cNvPr>
          <p:cNvSpPr txBox="1"/>
          <p:nvPr/>
        </p:nvSpPr>
        <p:spPr>
          <a:xfrm>
            <a:off x="878268" y="6289403"/>
            <a:ext cx="3593779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Nhân vật nghĩ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9CE84F-F669-4875-A487-BC205015E543}"/>
              </a:ext>
            </a:extLst>
          </p:cNvPr>
          <p:cNvSpPr txBox="1"/>
          <p:nvPr/>
        </p:nvSpPr>
        <p:spPr>
          <a:xfrm>
            <a:off x="901819" y="5223059"/>
            <a:ext cx="3593779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Nhân vật nói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028F1-AE9F-45AC-A906-CA9DEFCFD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97" b="88525" l="7568" r="95135">
                        <a14:foregroundMark x1="7568" y1="70492" x2="7568" y2="50820"/>
                        <a14:foregroundMark x1="90811" y1="68852" x2="91351" y2="40984"/>
                        <a14:foregroundMark x1="94595" y1="52459" x2="95135" y2="39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616" y="5920511"/>
            <a:ext cx="2822509" cy="93066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B5D37A-6DC1-4AA0-A67E-E1B720FFFE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75" b="89831" l="4734" r="90533">
                        <a14:foregroundMark x1="4734" y1="35593" x2="45562" y2="74576"/>
                        <a14:foregroundMark x1="45562" y1="74576" x2="45562" y2="74576"/>
                        <a14:foregroundMark x1="76923" y1="37288" x2="90533" y2="6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616" y="1819705"/>
            <a:ext cx="2578401" cy="9001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D6E7158-05AC-4F6C-B80B-2661F661B4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75" b="89831" l="3922" r="90850">
                        <a14:foregroundMark x1="4575" y1="52542" x2="13725" y2="40678"/>
                        <a14:foregroundMark x1="84967" y1="79661" x2="90850" y2="423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616" y="4891495"/>
            <a:ext cx="2334292" cy="9001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BB7532-55D4-4B7A-8EDD-9B1DE104AC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704" r="94239">
                        <a14:foregroundMark x1="3704" y1="48333" x2="9877" y2="63333"/>
                        <a14:foregroundMark x1="94239" y1="71667" x2="9259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616" y="2848721"/>
            <a:ext cx="3707402" cy="915408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B7FADA-EBE6-4E32-98DC-F1C7195E9F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772" b="89474" l="4331" r="94094">
                        <a14:foregroundMark x1="6299" y1="61404" x2="33465" y2="57895"/>
                        <a14:foregroundMark x1="33465" y1="57895" x2="45669" y2="57895"/>
                        <a14:foregroundMark x1="45669" y1="57895" x2="72441" y2="57895"/>
                        <a14:foregroundMark x1="72441" y1="57895" x2="85433" y2="64912"/>
                        <a14:foregroundMark x1="85433" y1="64912" x2="93307" y2="52632"/>
                        <a14:foregroundMark x1="12598" y1="36842" x2="12598" y2="29825"/>
                        <a14:foregroundMark x1="5512" y1="84211" x2="4724" y2="40351"/>
                        <a14:foregroundMark x1="31496" y1="80702" x2="36220" y2="49123"/>
                        <a14:foregroundMark x1="43307" y1="82456" x2="55512" y2="82456"/>
                        <a14:foregroundMark x1="68504" y1="78947" x2="78346" y2="77193"/>
                        <a14:foregroundMark x1="89370" y1="80702" x2="94094" y2="736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51616" y="3892993"/>
            <a:ext cx="3875229" cy="869638"/>
          </a:xfrm>
          <a:prstGeom prst="rect">
            <a:avLst/>
          </a:prstGeom>
        </p:spPr>
      </p:pic>
      <p:sp>
        <p:nvSpPr>
          <p:cNvPr id="42" name="Heptagon 41">
            <a:extLst>
              <a:ext uri="{FF2B5EF4-FFF2-40B4-BE49-F238E27FC236}">
                <a16:creationId xmlns:a16="http://schemas.microsoft.com/office/drawing/2014/main" id="{5181D045-3909-465E-8C96-C08F7537475A}"/>
              </a:ext>
            </a:extLst>
          </p:cNvPr>
          <p:cNvSpPr/>
          <p:nvPr/>
        </p:nvSpPr>
        <p:spPr>
          <a:xfrm>
            <a:off x="99333" y="2008090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DAE80B0E-88C0-414A-A346-AC84F04F1994}"/>
              </a:ext>
            </a:extLst>
          </p:cNvPr>
          <p:cNvSpPr/>
          <p:nvPr/>
        </p:nvSpPr>
        <p:spPr>
          <a:xfrm>
            <a:off x="99333" y="3071850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id="{F98D637D-CFF4-45CD-ABB2-18702DF57A18}"/>
              </a:ext>
            </a:extLst>
          </p:cNvPr>
          <p:cNvSpPr/>
          <p:nvPr/>
        </p:nvSpPr>
        <p:spPr>
          <a:xfrm>
            <a:off x="99333" y="4135610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702A5E92-7674-4B37-89CB-549B8DAC421B}"/>
              </a:ext>
            </a:extLst>
          </p:cNvPr>
          <p:cNvSpPr/>
          <p:nvPr/>
        </p:nvSpPr>
        <p:spPr>
          <a:xfrm>
            <a:off x="99333" y="5199370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9BF08D09-118B-41B8-83AC-CB81DA3E54DC}"/>
              </a:ext>
            </a:extLst>
          </p:cNvPr>
          <p:cNvSpPr/>
          <p:nvPr/>
        </p:nvSpPr>
        <p:spPr>
          <a:xfrm>
            <a:off x="99333" y="6263128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2" name="Arrow: Right 1">
            <a:hlinkClick r:id="rId14"/>
            <a:extLst>
              <a:ext uri="{FF2B5EF4-FFF2-40B4-BE49-F238E27FC236}">
                <a16:creationId xmlns:a16="http://schemas.microsoft.com/office/drawing/2014/main" id="{5E645B65-F08F-33FB-4B76-D42FB9A7A089}"/>
              </a:ext>
            </a:extLst>
          </p:cNvPr>
          <p:cNvSpPr/>
          <p:nvPr/>
        </p:nvSpPr>
        <p:spPr>
          <a:xfrm>
            <a:off x="11452302" y="6501161"/>
            <a:ext cx="421043" cy="350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345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28906 -0.6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-0.29701 0.1555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7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28073 -0.148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36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29675 0.3134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1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30404 0.3069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6" grpId="0" animBg="1"/>
      <p:bldP spid="3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2356311" y="568597"/>
            <a:ext cx="7683353" cy="6254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67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Cách dùng nhóm lệnh LOOKS </a:t>
            </a:r>
            <a:endParaRPr lang="en-US" sz="4267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7D9FD30-CC0B-4260-99A8-C00CE59A0B61}"/>
              </a:ext>
            </a:extLst>
          </p:cNvPr>
          <p:cNvSpPr/>
          <p:nvPr/>
        </p:nvSpPr>
        <p:spPr>
          <a:xfrm>
            <a:off x="9870060" y="646953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BADFBA5-DC1A-462A-8FA3-0E949982E3BA}"/>
              </a:ext>
            </a:extLst>
          </p:cNvPr>
          <p:cNvSpPr/>
          <p:nvPr/>
        </p:nvSpPr>
        <p:spPr>
          <a:xfrm>
            <a:off x="10041510" y="644450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6AD06-7660-4CCA-A7F7-B4858BB2E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5339" y="50839"/>
            <a:ext cx="1166380" cy="1192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74E36E-725A-4CA0-9A97-51F88AF844CC}"/>
              </a:ext>
            </a:extLst>
          </p:cNvPr>
          <p:cNvSpPr txBox="1"/>
          <p:nvPr/>
        </p:nvSpPr>
        <p:spPr>
          <a:xfrm>
            <a:off x="1279323" y="2756300"/>
            <a:ext cx="3617330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Thay đổi tư thế nhân vật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E70468-001F-4089-A4E5-04DA0AA2FDAF}"/>
              </a:ext>
            </a:extLst>
          </p:cNvPr>
          <p:cNvSpPr txBox="1"/>
          <p:nvPr/>
        </p:nvSpPr>
        <p:spPr>
          <a:xfrm>
            <a:off x="1255770" y="1689955"/>
            <a:ext cx="3617330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Thay đổi hình nền sân khấu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16A7BE9-61AF-47CD-8385-299641B7E8CD}"/>
              </a:ext>
            </a:extLst>
          </p:cNvPr>
          <p:cNvSpPr txBox="1"/>
          <p:nvPr/>
        </p:nvSpPr>
        <p:spPr>
          <a:xfrm>
            <a:off x="1279321" y="3822645"/>
            <a:ext cx="3617330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Thay đổi kích cỡ nhân vật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CD3101-76F0-4D75-8C2C-534034AA84DA}"/>
              </a:ext>
            </a:extLst>
          </p:cNvPr>
          <p:cNvSpPr txBox="1"/>
          <p:nvPr/>
        </p:nvSpPr>
        <p:spPr>
          <a:xfrm>
            <a:off x="1279321" y="5955334"/>
            <a:ext cx="3593779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Nhân vật nghĩ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F41852-356A-4089-AAE0-C23D951378CE}"/>
              </a:ext>
            </a:extLst>
          </p:cNvPr>
          <p:cNvSpPr txBox="1"/>
          <p:nvPr/>
        </p:nvSpPr>
        <p:spPr>
          <a:xfrm>
            <a:off x="1302872" y="4888990"/>
            <a:ext cx="3593779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Nhân vật nói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47" name="Heptagon 46">
            <a:extLst>
              <a:ext uri="{FF2B5EF4-FFF2-40B4-BE49-F238E27FC236}">
                <a16:creationId xmlns:a16="http://schemas.microsoft.com/office/drawing/2014/main" id="{C6DB6A7E-FE9A-445E-A8A7-11D9011DF11A}"/>
              </a:ext>
            </a:extLst>
          </p:cNvPr>
          <p:cNvSpPr/>
          <p:nvPr/>
        </p:nvSpPr>
        <p:spPr>
          <a:xfrm>
            <a:off x="500386" y="1674021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CF0BC472-941E-414C-AE8C-AB75C1124D52}"/>
              </a:ext>
            </a:extLst>
          </p:cNvPr>
          <p:cNvSpPr/>
          <p:nvPr/>
        </p:nvSpPr>
        <p:spPr>
          <a:xfrm>
            <a:off x="500386" y="2737781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9" name="Heptagon 48">
            <a:extLst>
              <a:ext uri="{FF2B5EF4-FFF2-40B4-BE49-F238E27FC236}">
                <a16:creationId xmlns:a16="http://schemas.microsoft.com/office/drawing/2014/main" id="{2BE26060-4812-4C52-A962-DFAF0E00CDF6}"/>
              </a:ext>
            </a:extLst>
          </p:cNvPr>
          <p:cNvSpPr/>
          <p:nvPr/>
        </p:nvSpPr>
        <p:spPr>
          <a:xfrm>
            <a:off x="500386" y="3801541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50" name="Heptagon 49">
            <a:extLst>
              <a:ext uri="{FF2B5EF4-FFF2-40B4-BE49-F238E27FC236}">
                <a16:creationId xmlns:a16="http://schemas.microsoft.com/office/drawing/2014/main" id="{1A19E58C-40B3-4D1B-8BE1-BEC934D94B1E}"/>
              </a:ext>
            </a:extLst>
          </p:cNvPr>
          <p:cNvSpPr/>
          <p:nvPr/>
        </p:nvSpPr>
        <p:spPr>
          <a:xfrm>
            <a:off x="500386" y="4865301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51" name="Heptagon 50">
            <a:extLst>
              <a:ext uri="{FF2B5EF4-FFF2-40B4-BE49-F238E27FC236}">
                <a16:creationId xmlns:a16="http://schemas.microsoft.com/office/drawing/2014/main" id="{16E0C273-621C-4230-BECD-C1214611397F}"/>
              </a:ext>
            </a:extLst>
          </p:cNvPr>
          <p:cNvSpPr/>
          <p:nvPr/>
        </p:nvSpPr>
        <p:spPr>
          <a:xfrm>
            <a:off x="500386" y="5929059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6E39AA8-C010-4324-BD44-EA8DFEDC3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97" b="88525" l="7568" r="95135">
                        <a14:foregroundMark x1="7568" y1="70492" x2="7568" y2="50820"/>
                        <a14:foregroundMark x1="90811" y1="68852" x2="91351" y2="40984"/>
                        <a14:foregroundMark x1="94595" y1="52459" x2="95135" y2="39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8858" y="1511209"/>
            <a:ext cx="2822509" cy="93066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F87E9D7-5F70-4EC9-B37A-D6F9240B2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475" b="89831" l="4734" r="90533">
                        <a14:foregroundMark x1="4734" y1="35593" x2="45562" y2="74576"/>
                        <a14:foregroundMark x1="45562" y1="74576" x2="45562" y2="74576"/>
                        <a14:foregroundMark x1="76923" y1="37288" x2="90533" y2="6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8858" y="2642229"/>
            <a:ext cx="2578401" cy="9001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015119C-C2E6-4934-B0FC-C1DED8803C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475" b="89831" l="3922" r="90850">
                        <a14:foregroundMark x1="4575" y1="52542" x2="13725" y2="40678"/>
                        <a14:foregroundMark x1="84967" y1="79661" x2="90850" y2="423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5960" y="3603401"/>
            <a:ext cx="2334292" cy="90015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C71BB7E-8590-4F58-BF6D-A277A8DECE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3704" r="94239">
                        <a14:foregroundMark x1="3704" y1="48333" x2="9877" y2="63333"/>
                        <a14:foregroundMark x1="94239" y1="71667" x2="9259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8858" y="4539428"/>
            <a:ext cx="3707402" cy="91540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53C9DC9-3C3B-456F-A1B4-6FDB8FE5D7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772" b="89474" l="4331" r="94094">
                        <a14:foregroundMark x1="6299" y1="61404" x2="33465" y2="57895"/>
                        <a14:foregroundMark x1="33465" y1="57895" x2="45669" y2="57895"/>
                        <a14:foregroundMark x1="45669" y1="57895" x2="72441" y2="57895"/>
                        <a14:foregroundMark x1="72441" y1="57895" x2="85433" y2="64912"/>
                        <a14:foregroundMark x1="85433" y1="64912" x2="93307" y2="52632"/>
                        <a14:foregroundMark x1="12598" y1="36842" x2="12598" y2="29825"/>
                        <a14:foregroundMark x1="5512" y1="84211" x2="4724" y2="40351"/>
                        <a14:foregroundMark x1="31496" y1="80702" x2="36220" y2="49123"/>
                        <a14:foregroundMark x1="43307" y1="82456" x2="55512" y2="82456"/>
                        <a14:foregroundMark x1="68504" y1="78947" x2="78346" y2="77193"/>
                        <a14:foregroundMark x1="89370" y1="80702" x2="94094" y2="736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58858" y="5731389"/>
            <a:ext cx="3875229" cy="8696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0A68C82-6497-47EE-8A30-F682204543B4}"/>
              </a:ext>
            </a:extLst>
          </p:cNvPr>
          <p:cNvCxnSpPr>
            <a:cxnSpLocks/>
          </p:cNvCxnSpPr>
          <p:nvPr/>
        </p:nvCxnSpPr>
        <p:spPr>
          <a:xfrm flipH="1">
            <a:off x="7867945" y="1977193"/>
            <a:ext cx="12118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F965B05-47D4-4A57-9513-216A20512756}"/>
              </a:ext>
            </a:extLst>
          </p:cNvPr>
          <p:cNvSpPr/>
          <p:nvPr/>
        </p:nvSpPr>
        <p:spPr>
          <a:xfrm>
            <a:off x="9079833" y="1705535"/>
            <a:ext cx="2966444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1"/>
            </a:solidFill>
            <a:prstDash val="lgDashDot"/>
          </a:ln>
        </p:spPr>
        <p:txBody>
          <a:bodyPr wrap="square">
            <a:spAutoFit/>
          </a:bodyPr>
          <a:lstStyle/>
          <a:p>
            <a:pPr lvl="0"/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Tìm hình nền mới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8330AE6-5568-4623-AFB0-6D67FD2A68F0}"/>
              </a:ext>
            </a:extLst>
          </p:cNvPr>
          <p:cNvCxnSpPr>
            <a:cxnSpLocks/>
          </p:cNvCxnSpPr>
          <p:nvPr/>
        </p:nvCxnSpPr>
        <p:spPr>
          <a:xfrm flipH="1">
            <a:off x="7867944" y="3147076"/>
            <a:ext cx="12118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48840B30-F03A-4219-9964-2867D7EB4789}"/>
              </a:ext>
            </a:extLst>
          </p:cNvPr>
          <p:cNvSpPr/>
          <p:nvPr/>
        </p:nvSpPr>
        <p:spPr>
          <a:xfrm>
            <a:off x="9079832" y="2875418"/>
            <a:ext cx="2966444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1"/>
            </a:solidFill>
            <a:prstDash val="lgDashDot"/>
          </a:ln>
        </p:spPr>
        <p:txBody>
          <a:bodyPr wrap="square">
            <a:spAutoFit/>
          </a:bodyPr>
          <a:lstStyle/>
          <a:p>
            <a:pPr lvl="0"/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Tìm tư thế mới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192D057-F8A6-4B4D-BAF1-888E09B70D6C}"/>
              </a:ext>
            </a:extLst>
          </p:cNvPr>
          <p:cNvCxnSpPr>
            <a:cxnSpLocks/>
          </p:cNvCxnSpPr>
          <p:nvPr/>
        </p:nvCxnSpPr>
        <p:spPr>
          <a:xfrm flipH="1">
            <a:off x="7867944" y="4045300"/>
            <a:ext cx="121188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6F6833EA-FF6E-4A02-8C57-C7AE8B56F5D8}"/>
              </a:ext>
            </a:extLst>
          </p:cNvPr>
          <p:cNvSpPr/>
          <p:nvPr/>
        </p:nvSpPr>
        <p:spPr>
          <a:xfrm>
            <a:off x="9015664" y="3773642"/>
            <a:ext cx="3112168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1"/>
            </a:solidFill>
            <a:prstDash val="lgDashDot"/>
          </a:ln>
        </p:spPr>
        <p:txBody>
          <a:bodyPr wrap="square">
            <a:spAutoFit/>
          </a:bodyPr>
          <a:lstStyle/>
          <a:p>
            <a:pPr lvl="0"/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Thay đổi % kích cỡ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DC741F-BDC8-4B1E-8AB1-8CC18395833E}"/>
              </a:ext>
            </a:extLst>
          </p:cNvPr>
          <p:cNvCxnSpPr>
            <a:cxnSpLocks/>
          </p:cNvCxnSpPr>
          <p:nvPr/>
        </p:nvCxnSpPr>
        <p:spPr>
          <a:xfrm flipH="1">
            <a:off x="7234989" y="5053498"/>
            <a:ext cx="186003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064F354-11E4-40FD-85B4-0CC146295B38}"/>
              </a:ext>
            </a:extLst>
          </p:cNvPr>
          <p:cNvSpPr/>
          <p:nvPr/>
        </p:nvSpPr>
        <p:spPr>
          <a:xfrm>
            <a:off x="9030857" y="4781840"/>
            <a:ext cx="3112168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1"/>
            </a:solidFill>
            <a:prstDash val="lgDashDot"/>
          </a:ln>
        </p:spPr>
        <p:txBody>
          <a:bodyPr wrap="square">
            <a:spAutoFit/>
          </a:bodyPr>
          <a:lstStyle/>
          <a:p>
            <a:pPr lvl="0"/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Thêm hoặc bớt lời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D1B8EB2-E99A-4503-B373-F6EDD96BCC8A}"/>
              </a:ext>
            </a:extLst>
          </p:cNvPr>
          <p:cNvCxnSpPr>
            <a:cxnSpLocks/>
          </p:cNvCxnSpPr>
          <p:nvPr/>
        </p:nvCxnSpPr>
        <p:spPr>
          <a:xfrm flipH="1">
            <a:off x="8473887" y="6166208"/>
            <a:ext cx="1320614" cy="160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070904B7-4811-402A-95D5-E40F716D662E}"/>
              </a:ext>
            </a:extLst>
          </p:cNvPr>
          <p:cNvSpPr/>
          <p:nvPr/>
        </p:nvSpPr>
        <p:spPr>
          <a:xfrm>
            <a:off x="9810407" y="5705191"/>
            <a:ext cx="2235869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1"/>
            </a:solidFill>
            <a:prstDash val="lgDashDot"/>
          </a:ln>
        </p:spPr>
        <p:txBody>
          <a:bodyPr wrap="square">
            <a:spAutoFit/>
          </a:bodyPr>
          <a:lstStyle/>
          <a:p>
            <a:pPr lvl="0"/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Tăng/giảm thời gian 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2064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  <p:bldP spid="38" grpId="0" animBg="1"/>
      <p:bldP spid="40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7" grpId="0" animBg="1"/>
      <p:bldP spid="59" grpId="0" animBg="1"/>
      <p:bldP spid="61" grpId="0" animBg="1"/>
      <p:bldP spid="63" grpId="0" animBg="1"/>
      <p:bldP spid="6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03CCD12E-D82D-31E5-48B5-9501E9A0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13" y="1971641"/>
            <a:ext cx="4427129" cy="44994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08EF192-EA26-D4A8-1377-A06CB10714E3}"/>
              </a:ext>
            </a:extLst>
          </p:cNvPr>
          <p:cNvGrpSpPr/>
          <p:nvPr/>
        </p:nvGrpSpPr>
        <p:grpSpPr>
          <a:xfrm>
            <a:off x="306421" y="1321312"/>
            <a:ext cx="6805580" cy="2733302"/>
            <a:chOff x="1583415" y="1217302"/>
            <a:chExt cx="8315270" cy="34480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7D1866-7A9C-300D-964D-EDC428CBB3F9}"/>
                </a:ext>
              </a:extLst>
            </p:cNvPr>
            <p:cNvGrpSpPr/>
            <p:nvPr/>
          </p:nvGrpSpPr>
          <p:grpSpPr>
            <a:xfrm>
              <a:off x="1583415" y="1217302"/>
              <a:ext cx="8315270" cy="3448046"/>
              <a:chOff x="496134" y="1272720"/>
              <a:chExt cx="8315270" cy="344804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10916E7-8302-2718-E2B0-3183F078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31" y="1278109"/>
                <a:ext cx="8165173" cy="344265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83BA871-E4B9-FF59-CCAA-2CCD31B3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134" y="1272720"/>
                <a:ext cx="2095238" cy="820734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37383-7E04-AAB5-9DEB-F490719A0728}"/>
                </a:ext>
              </a:extLst>
            </p:cNvPr>
            <p:cNvSpPr txBox="1"/>
            <p:nvPr/>
          </p:nvSpPr>
          <p:spPr>
            <a:xfrm>
              <a:off x="1800880" y="1840057"/>
              <a:ext cx="7976459" cy="19801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Tx/>
                <a:buAutoNum type="arabicPeriod"/>
                <a:defRPr/>
              </a:pPr>
              <a:r>
                <a:rPr lang="en-US" sz="3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Đăng nhập Tynker</a:t>
              </a:r>
            </a:p>
            <a:p>
              <a:pPr>
                <a:buFontTx/>
                <a:buAutoNum type="arabicPeriod"/>
                <a:defRPr/>
              </a:pPr>
              <a:r>
                <a:rPr lang="en-US" sz="3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Tạo một dự án mới</a:t>
              </a:r>
            </a:p>
            <a:p>
              <a:pPr>
                <a:buFontTx/>
                <a:buAutoNum type="arabicPeriod"/>
                <a:defRPr/>
              </a:pPr>
              <a:r>
                <a:rPr lang="en-US" sz="3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Tạo </a:t>
              </a:r>
              <a:r>
                <a:rPr lang="en-US" sz="3200">
                  <a:latin typeface="Cambria" panose="02040503050406030204" pitchFamily="18" charset="0"/>
                  <a:ea typeface="Cambria" panose="02040503050406030204" pitchFamily="18" charset="0"/>
                </a:rPr>
                <a:t>thiệp chúc mừng 8/3</a:t>
              </a:r>
              <a:endParaRPr lang="en-US" sz="3200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1AE23B-B3DC-FE87-1974-738A41BC93A5}"/>
              </a:ext>
            </a:extLst>
          </p:cNvPr>
          <p:cNvGrpSpPr/>
          <p:nvPr/>
        </p:nvGrpSpPr>
        <p:grpSpPr>
          <a:xfrm>
            <a:off x="442652" y="3934137"/>
            <a:ext cx="6879713" cy="2010581"/>
            <a:chOff x="1378973" y="5575318"/>
            <a:chExt cx="10569928" cy="12683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D33FFA-9DAE-FAA6-C9C6-3D1F145B9D17}"/>
                </a:ext>
              </a:extLst>
            </p:cNvPr>
            <p:cNvGrpSpPr/>
            <p:nvPr/>
          </p:nvGrpSpPr>
          <p:grpSpPr>
            <a:xfrm>
              <a:off x="1378973" y="5575318"/>
              <a:ext cx="10569928" cy="1268335"/>
              <a:chOff x="1378973" y="5575318"/>
              <a:chExt cx="10569928" cy="12683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212D8C9-FB8D-6E06-E86B-648ABE118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496" y="5758298"/>
                <a:ext cx="10437405" cy="108535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AF68EA5-59FA-F639-E3AC-A1AF10537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8973" y="5575318"/>
                <a:ext cx="2146061" cy="51910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32760-4DDD-1493-3EBF-3E98793C2988}"/>
                </a:ext>
              </a:extLst>
            </p:cNvPr>
            <p:cNvSpPr txBox="1"/>
            <p:nvPr/>
          </p:nvSpPr>
          <p:spPr>
            <a:xfrm>
              <a:off x="1590585" y="5998789"/>
              <a:ext cx="9882528" cy="36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800"/>
                </a:spcBef>
              </a:pPr>
              <a:r>
                <a:rPr lang="en-US" sz="3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4. </a:t>
              </a:r>
              <a:r>
                <a:rPr lang="en-US" sz="3200">
                  <a:latin typeface="Cambria" panose="02040503050406030204" pitchFamily="18" charset="0"/>
                  <a:ea typeface="Cambria" panose="02040503050406030204" pitchFamily="18" charset="0"/>
                </a:rPr>
                <a:t>Lập trình cho nhân vật đi bộ</a:t>
              </a:r>
              <a:endParaRPr lang="en-US" sz="3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10 Minute Countdown Timer Alarm Clock! Timer for Kids 10 Minutes!">
            <a:hlinkClick r:id="" action="ppaction://media"/>
            <a:extLst>
              <a:ext uri="{FF2B5EF4-FFF2-40B4-BE49-F238E27FC236}">
                <a16:creationId xmlns:a16="http://schemas.microsoft.com/office/drawing/2014/main" id="{2847D178-6C52-10A1-FD48-8BAEA639E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36214" y="365415"/>
            <a:ext cx="1957852" cy="1101292"/>
          </a:xfrm>
          <a:prstGeom prst="roundRect">
            <a:avLst>
              <a:gd name="adj" fmla="val 117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oogle Shape;1858;p68">
            <a:extLst>
              <a:ext uri="{FF2B5EF4-FFF2-40B4-BE49-F238E27FC236}">
                <a16:creationId xmlns:a16="http://schemas.microsoft.com/office/drawing/2014/main" id="{5397E70C-5C82-A560-25EC-6E4DCBBE4726}"/>
              </a:ext>
            </a:extLst>
          </p:cNvPr>
          <p:cNvGrpSpPr/>
          <p:nvPr/>
        </p:nvGrpSpPr>
        <p:grpSpPr>
          <a:xfrm flipH="1">
            <a:off x="10830680" y="4090736"/>
            <a:ext cx="1597285" cy="2709715"/>
            <a:chOff x="6173825" y="955750"/>
            <a:chExt cx="1840775" cy="3093225"/>
          </a:xfrm>
        </p:grpSpPr>
        <p:sp>
          <p:nvSpPr>
            <p:cNvPr id="18" name="Google Shape;1859;p68">
              <a:extLst>
                <a:ext uri="{FF2B5EF4-FFF2-40B4-BE49-F238E27FC236}">
                  <a16:creationId xmlns:a16="http://schemas.microsoft.com/office/drawing/2014/main" id="{EB8799C4-C461-9369-5F77-6F3F3B00C998}"/>
                </a:ext>
              </a:extLst>
            </p:cNvPr>
            <p:cNvSpPr/>
            <p:nvPr/>
          </p:nvSpPr>
          <p:spPr>
            <a:xfrm>
              <a:off x="6328625" y="1196525"/>
              <a:ext cx="585925" cy="637525"/>
            </a:xfrm>
            <a:custGeom>
              <a:avLst/>
              <a:gdLst/>
              <a:ahLst/>
              <a:cxnLst/>
              <a:rect l="l" t="t" r="r" b="b"/>
              <a:pathLst>
                <a:path w="23437" h="25501" extrusionOk="0">
                  <a:moveTo>
                    <a:pt x="11505" y="1"/>
                  </a:moveTo>
                  <a:cubicBezTo>
                    <a:pt x="12121" y="1"/>
                    <a:pt x="12738" y="24"/>
                    <a:pt x="13355" y="48"/>
                  </a:cubicBezTo>
                  <a:cubicBezTo>
                    <a:pt x="15395" y="143"/>
                    <a:pt x="17340" y="973"/>
                    <a:pt x="18787" y="2396"/>
                  </a:cubicBezTo>
                  <a:cubicBezTo>
                    <a:pt x="19617" y="3132"/>
                    <a:pt x="20353" y="3962"/>
                    <a:pt x="20993" y="4863"/>
                  </a:cubicBezTo>
                  <a:cubicBezTo>
                    <a:pt x="22226" y="6476"/>
                    <a:pt x="23009" y="8398"/>
                    <a:pt x="23270" y="10414"/>
                  </a:cubicBezTo>
                  <a:cubicBezTo>
                    <a:pt x="23413" y="11600"/>
                    <a:pt x="23436" y="12810"/>
                    <a:pt x="23341" y="14020"/>
                  </a:cubicBezTo>
                  <a:cubicBezTo>
                    <a:pt x="23318" y="14494"/>
                    <a:pt x="23270" y="14945"/>
                    <a:pt x="23199" y="15419"/>
                  </a:cubicBezTo>
                  <a:cubicBezTo>
                    <a:pt x="23057" y="15965"/>
                    <a:pt x="22867" y="16510"/>
                    <a:pt x="22630" y="17032"/>
                  </a:cubicBezTo>
                  <a:cubicBezTo>
                    <a:pt x="22013" y="18455"/>
                    <a:pt x="21183" y="19784"/>
                    <a:pt x="20163" y="20970"/>
                  </a:cubicBezTo>
                  <a:cubicBezTo>
                    <a:pt x="19190" y="22108"/>
                    <a:pt x="18075" y="23081"/>
                    <a:pt x="16818" y="23911"/>
                  </a:cubicBezTo>
                  <a:cubicBezTo>
                    <a:pt x="16296" y="24220"/>
                    <a:pt x="15751" y="24504"/>
                    <a:pt x="15181" y="24741"/>
                  </a:cubicBezTo>
                  <a:cubicBezTo>
                    <a:pt x="14920" y="24884"/>
                    <a:pt x="14636" y="25002"/>
                    <a:pt x="14375" y="25097"/>
                  </a:cubicBezTo>
                  <a:cubicBezTo>
                    <a:pt x="14161" y="25168"/>
                    <a:pt x="13972" y="25216"/>
                    <a:pt x="13758" y="25240"/>
                  </a:cubicBezTo>
                  <a:cubicBezTo>
                    <a:pt x="13568" y="25240"/>
                    <a:pt x="13379" y="25263"/>
                    <a:pt x="13189" y="25311"/>
                  </a:cubicBezTo>
                  <a:cubicBezTo>
                    <a:pt x="12975" y="25382"/>
                    <a:pt x="12738" y="25406"/>
                    <a:pt x="12501" y="25406"/>
                  </a:cubicBezTo>
                  <a:cubicBezTo>
                    <a:pt x="11884" y="25501"/>
                    <a:pt x="11267" y="25311"/>
                    <a:pt x="10793" y="24908"/>
                  </a:cubicBezTo>
                  <a:cubicBezTo>
                    <a:pt x="10414" y="24647"/>
                    <a:pt x="10010" y="24386"/>
                    <a:pt x="9607" y="24172"/>
                  </a:cubicBezTo>
                  <a:cubicBezTo>
                    <a:pt x="8729" y="23650"/>
                    <a:pt x="7923" y="23010"/>
                    <a:pt x="7235" y="22251"/>
                  </a:cubicBezTo>
                  <a:cubicBezTo>
                    <a:pt x="6049" y="21017"/>
                    <a:pt x="4958" y="19736"/>
                    <a:pt x="3938" y="18361"/>
                  </a:cubicBezTo>
                  <a:cubicBezTo>
                    <a:pt x="3582" y="17886"/>
                    <a:pt x="3274" y="17364"/>
                    <a:pt x="2941" y="16890"/>
                  </a:cubicBezTo>
                  <a:cubicBezTo>
                    <a:pt x="2799" y="16676"/>
                    <a:pt x="2657" y="16463"/>
                    <a:pt x="2491" y="16273"/>
                  </a:cubicBezTo>
                  <a:cubicBezTo>
                    <a:pt x="2396" y="16131"/>
                    <a:pt x="2277" y="16012"/>
                    <a:pt x="2348" y="15822"/>
                  </a:cubicBezTo>
                  <a:cubicBezTo>
                    <a:pt x="2348" y="15704"/>
                    <a:pt x="2325" y="15609"/>
                    <a:pt x="2230" y="15538"/>
                  </a:cubicBezTo>
                  <a:cubicBezTo>
                    <a:pt x="1755" y="15111"/>
                    <a:pt x="1566" y="14542"/>
                    <a:pt x="1328" y="13948"/>
                  </a:cubicBezTo>
                  <a:cubicBezTo>
                    <a:pt x="1257" y="13806"/>
                    <a:pt x="1210" y="13640"/>
                    <a:pt x="1139" y="13474"/>
                  </a:cubicBezTo>
                  <a:cubicBezTo>
                    <a:pt x="973" y="13023"/>
                    <a:pt x="854" y="12549"/>
                    <a:pt x="783" y="12075"/>
                  </a:cubicBezTo>
                  <a:cubicBezTo>
                    <a:pt x="688" y="11055"/>
                    <a:pt x="451" y="10058"/>
                    <a:pt x="95" y="9109"/>
                  </a:cubicBezTo>
                  <a:cubicBezTo>
                    <a:pt x="71" y="9015"/>
                    <a:pt x="48" y="8943"/>
                    <a:pt x="48" y="8849"/>
                  </a:cubicBezTo>
                  <a:cubicBezTo>
                    <a:pt x="0" y="7781"/>
                    <a:pt x="0" y="6737"/>
                    <a:pt x="380" y="5717"/>
                  </a:cubicBezTo>
                  <a:cubicBezTo>
                    <a:pt x="854" y="4508"/>
                    <a:pt x="1637" y="3416"/>
                    <a:pt x="2633" y="2586"/>
                  </a:cubicBezTo>
                  <a:cubicBezTo>
                    <a:pt x="2941" y="2302"/>
                    <a:pt x="3297" y="2064"/>
                    <a:pt x="3629" y="1803"/>
                  </a:cubicBezTo>
                  <a:cubicBezTo>
                    <a:pt x="4341" y="1258"/>
                    <a:pt x="5171" y="878"/>
                    <a:pt x="6049" y="712"/>
                  </a:cubicBezTo>
                  <a:cubicBezTo>
                    <a:pt x="6689" y="522"/>
                    <a:pt x="7330" y="309"/>
                    <a:pt x="8018" y="214"/>
                  </a:cubicBezTo>
                  <a:cubicBezTo>
                    <a:pt x="8777" y="72"/>
                    <a:pt x="9536" y="1"/>
                    <a:pt x="10295" y="1"/>
                  </a:cubicBezTo>
                  <a:lnTo>
                    <a:pt x="1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860;p68">
              <a:extLst>
                <a:ext uri="{FF2B5EF4-FFF2-40B4-BE49-F238E27FC236}">
                  <a16:creationId xmlns:a16="http://schemas.microsoft.com/office/drawing/2014/main" id="{AC245381-B6C0-22A6-2E8B-6B0E7CFA7726}"/>
                </a:ext>
              </a:extLst>
            </p:cNvPr>
            <p:cNvSpPr/>
            <p:nvPr/>
          </p:nvSpPr>
          <p:spPr>
            <a:xfrm>
              <a:off x="6940025" y="2538525"/>
              <a:ext cx="719950" cy="593650"/>
            </a:xfrm>
            <a:custGeom>
              <a:avLst/>
              <a:gdLst/>
              <a:ahLst/>
              <a:cxnLst/>
              <a:rect l="l" t="t" r="r" b="b"/>
              <a:pathLst>
                <a:path w="28798" h="23746" extrusionOk="0">
                  <a:moveTo>
                    <a:pt x="4697" y="475"/>
                  </a:moveTo>
                  <a:cubicBezTo>
                    <a:pt x="5646" y="736"/>
                    <a:pt x="6618" y="760"/>
                    <a:pt x="7591" y="546"/>
                  </a:cubicBezTo>
                  <a:cubicBezTo>
                    <a:pt x="8350" y="428"/>
                    <a:pt x="9133" y="262"/>
                    <a:pt x="9868" y="25"/>
                  </a:cubicBezTo>
                  <a:cubicBezTo>
                    <a:pt x="9916" y="1"/>
                    <a:pt x="9987" y="25"/>
                    <a:pt x="10082" y="48"/>
                  </a:cubicBezTo>
                  <a:cubicBezTo>
                    <a:pt x="9892" y="286"/>
                    <a:pt x="9726" y="499"/>
                    <a:pt x="9560" y="713"/>
                  </a:cubicBezTo>
                  <a:cubicBezTo>
                    <a:pt x="9156" y="1187"/>
                    <a:pt x="8777" y="1709"/>
                    <a:pt x="8445" y="2254"/>
                  </a:cubicBezTo>
                  <a:cubicBezTo>
                    <a:pt x="8089" y="2847"/>
                    <a:pt x="7852" y="3488"/>
                    <a:pt x="7757" y="4152"/>
                  </a:cubicBezTo>
                  <a:cubicBezTo>
                    <a:pt x="7591" y="4816"/>
                    <a:pt x="8065" y="5433"/>
                    <a:pt x="8730" y="5480"/>
                  </a:cubicBezTo>
                  <a:cubicBezTo>
                    <a:pt x="9038" y="5504"/>
                    <a:pt x="9370" y="5528"/>
                    <a:pt x="9678" y="5504"/>
                  </a:cubicBezTo>
                  <a:cubicBezTo>
                    <a:pt x="11244" y="5386"/>
                    <a:pt x="12738" y="4840"/>
                    <a:pt x="13996" y="3939"/>
                  </a:cubicBezTo>
                  <a:cubicBezTo>
                    <a:pt x="14256" y="3701"/>
                    <a:pt x="14541" y="3512"/>
                    <a:pt x="14849" y="3369"/>
                  </a:cubicBezTo>
                  <a:cubicBezTo>
                    <a:pt x="14826" y="3701"/>
                    <a:pt x="14778" y="4010"/>
                    <a:pt x="14755" y="4294"/>
                  </a:cubicBezTo>
                  <a:cubicBezTo>
                    <a:pt x="14755" y="4603"/>
                    <a:pt x="14755" y="4887"/>
                    <a:pt x="14731" y="5196"/>
                  </a:cubicBezTo>
                  <a:cubicBezTo>
                    <a:pt x="14707" y="5789"/>
                    <a:pt x="15016" y="6358"/>
                    <a:pt x="15537" y="6690"/>
                  </a:cubicBezTo>
                  <a:cubicBezTo>
                    <a:pt x="15632" y="6785"/>
                    <a:pt x="15775" y="6880"/>
                    <a:pt x="15893" y="6927"/>
                  </a:cubicBezTo>
                  <a:cubicBezTo>
                    <a:pt x="16676" y="7093"/>
                    <a:pt x="17411" y="7141"/>
                    <a:pt x="18099" y="6666"/>
                  </a:cubicBezTo>
                  <a:cubicBezTo>
                    <a:pt x="18502" y="6406"/>
                    <a:pt x="18882" y="6145"/>
                    <a:pt x="19285" y="5860"/>
                  </a:cubicBezTo>
                  <a:cubicBezTo>
                    <a:pt x="19356" y="5979"/>
                    <a:pt x="19428" y="6097"/>
                    <a:pt x="19475" y="6216"/>
                  </a:cubicBezTo>
                  <a:cubicBezTo>
                    <a:pt x="19570" y="6477"/>
                    <a:pt x="19641" y="6738"/>
                    <a:pt x="19712" y="6999"/>
                  </a:cubicBezTo>
                  <a:cubicBezTo>
                    <a:pt x="19902" y="7639"/>
                    <a:pt x="20305" y="8185"/>
                    <a:pt x="20851" y="8588"/>
                  </a:cubicBezTo>
                  <a:cubicBezTo>
                    <a:pt x="21207" y="8873"/>
                    <a:pt x="21705" y="8896"/>
                    <a:pt x="22108" y="8635"/>
                  </a:cubicBezTo>
                  <a:cubicBezTo>
                    <a:pt x="22416" y="8469"/>
                    <a:pt x="22677" y="8208"/>
                    <a:pt x="22891" y="7924"/>
                  </a:cubicBezTo>
                  <a:cubicBezTo>
                    <a:pt x="23223" y="7497"/>
                    <a:pt x="23555" y="7093"/>
                    <a:pt x="23911" y="6690"/>
                  </a:cubicBezTo>
                  <a:cubicBezTo>
                    <a:pt x="24148" y="6406"/>
                    <a:pt x="24456" y="6168"/>
                    <a:pt x="24812" y="6073"/>
                  </a:cubicBezTo>
                  <a:cubicBezTo>
                    <a:pt x="25002" y="6263"/>
                    <a:pt x="25168" y="6477"/>
                    <a:pt x="25358" y="6666"/>
                  </a:cubicBezTo>
                  <a:cubicBezTo>
                    <a:pt x="25690" y="7093"/>
                    <a:pt x="26354" y="7093"/>
                    <a:pt x="26662" y="6666"/>
                  </a:cubicBezTo>
                  <a:cubicBezTo>
                    <a:pt x="26876" y="6429"/>
                    <a:pt x="27042" y="6145"/>
                    <a:pt x="27232" y="5884"/>
                  </a:cubicBezTo>
                  <a:cubicBezTo>
                    <a:pt x="27422" y="5813"/>
                    <a:pt x="27540" y="5907"/>
                    <a:pt x="27635" y="6073"/>
                  </a:cubicBezTo>
                  <a:cubicBezTo>
                    <a:pt x="27872" y="6524"/>
                    <a:pt x="28062" y="6999"/>
                    <a:pt x="28157" y="7497"/>
                  </a:cubicBezTo>
                  <a:cubicBezTo>
                    <a:pt x="28299" y="8351"/>
                    <a:pt x="28465" y="9181"/>
                    <a:pt x="28584" y="10011"/>
                  </a:cubicBezTo>
                  <a:cubicBezTo>
                    <a:pt x="28774" y="11529"/>
                    <a:pt x="28797" y="13071"/>
                    <a:pt x="28631" y="14589"/>
                  </a:cubicBezTo>
                  <a:cubicBezTo>
                    <a:pt x="28560" y="15823"/>
                    <a:pt x="28109" y="17009"/>
                    <a:pt x="27327" y="17981"/>
                  </a:cubicBezTo>
                  <a:cubicBezTo>
                    <a:pt x="26947" y="18456"/>
                    <a:pt x="26568" y="18906"/>
                    <a:pt x="26164" y="19333"/>
                  </a:cubicBezTo>
                  <a:cubicBezTo>
                    <a:pt x="25334" y="20187"/>
                    <a:pt x="24409" y="20875"/>
                    <a:pt x="23365" y="21445"/>
                  </a:cubicBezTo>
                  <a:cubicBezTo>
                    <a:pt x="22796" y="21753"/>
                    <a:pt x="22179" y="22014"/>
                    <a:pt x="21562" y="22251"/>
                  </a:cubicBezTo>
                  <a:cubicBezTo>
                    <a:pt x="21515" y="22251"/>
                    <a:pt x="21420" y="22299"/>
                    <a:pt x="21373" y="22275"/>
                  </a:cubicBezTo>
                  <a:cubicBezTo>
                    <a:pt x="20969" y="22085"/>
                    <a:pt x="20661" y="22322"/>
                    <a:pt x="20424" y="22583"/>
                  </a:cubicBezTo>
                  <a:cubicBezTo>
                    <a:pt x="20187" y="22773"/>
                    <a:pt x="19926" y="22915"/>
                    <a:pt x="19641" y="22986"/>
                  </a:cubicBezTo>
                  <a:cubicBezTo>
                    <a:pt x="17815" y="23508"/>
                    <a:pt x="15941" y="23745"/>
                    <a:pt x="14043" y="23674"/>
                  </a:cubicBezTo>
                  <a:cubicBezTo>
                    <a:pt x="13948" y="23674"/>
                    <a:pt x="13853" y="23651"/>
                    <a:pt x="13782" y="23674"/>
                  </a:cubicBezTo>
                  <a:cubicBezTo>
                    <a:pt x="12311" y="23698"/>
                    <a:pt x="10864" y="23413"/>
                    <a:pt x="9489" y="22844"/>
                  </a:cubicBezTo>
                  <a:cubicBezTo>
                    <a:pt x="8967" y="22654"/>
                    <a:pt x="8421" y="22465"/>
                    <a:pt x="7899" y="22251"/>
                  </a:cubicBezTo>
                  <a:cubicBezTo>
                    <a:pt x="7686" y="22156"/>
                    <a:pt x="7520" y="22038"/>
                    <a:pt x="7330" y="21943"/>
                  </a:cubicBezTo>
                  <a:cubicBezTo>
                    <a:pt x="7211" y="21872"/>
                    <a:pt x="7069" y="21800"/>
                    <a:pt x="6927" y="21753"/>
                  </a:cubicBezTo>
                  <a:cubicBezTo>
                    <a:pt x="5243" y="21160"/>
                    <a:pt x="3701" y="20187"/>
                    <a:pt x="2420" y="18954"/>
                  </a:cubicBezTo>
                  <a:cubicBezTo>
                    <a:pt x="1732" y="18313"/>
                    <a:pt x="1186" y="17531"/>
                    <a:pt x="878" y="16653"/>
                  </a:cubicBezTo>
                  <a:cubicBezTo>
                    <a:pt x="759" y="16321"/>
                    <a:pt x="688" y="15989"/>
                    <a:pt x="617" y="15657"/>
                  </a:cubicBezTo>
                  <a:cubicBezTo>
                    <a:pt x="475" y="14826"/>
                    <a:pt x="309" y="13996"/>
                    <a:pt x="166" y="13166"/>
                  </a:cubicBezTo>
                  <a:cubicBezTo>
                    <a:pt x="0" y="11933"/>
                    <a:pt x="48" y="10675"/>
                    <a:pt x="332" y="9489"/>
                  </a:cubicBezTo>
                  <a:cubicBezTo>
                    <a:pt x="570" y="8446"/>
                    <a:pt x="783" y="7402"/>
                    <a:pt x="1091" y="6382"/>
                  </a:cubicBezTo>
                  <a:cubicBezTo>
                    <a:pt x="1566" y="4959"/>
                    <a:pt x="2111" y="3535"/>
                    <a:pt x="3060" y="2349"/>
                  </a:cubicBezTo>
                  <a:cubicBezTo>
                    <a:pt x="3250" y="2112"/>
                    <a:pt x="3416" y="1875"/>
                    <a:pt x="3582" y="1614"/>
                  </a:cubicBezTo>
                  <a:cubicBezTo>
                    <a:pt x="3701" y="1400"/>
                    <a:pt x="3843" y="1187"/>
                    <a:pt x="4009" y="997"/>
                  </a:cubicBezTo>
                  <a:cubicBezTo>
                    <a:pt x="4223" y="807"/>
                    <a:pt x="4460" y="641"/>
                    <a:pt x="4697" y="475"/>
                  </a:cubicBezTo>
                  <a:close/>
                  <a:moveTo>
                    <a:pt x="6144" y="13901"/>
                  </a:moveTo>
                  <a:cubicBezTo>
                    <a:pt x="6144" y="13806"/>
                    <a:pt x="6168" y="13617"/>
                    <a:pt x="6168" y="13451"/>
                  </a:cubicBezTo>
                  <a:cubicBezTo>
                    <a:pt x="6191" y="13024"/>
                    <a:pt x="6215" y="12573"/>
                    <a:pt x="6215" y="12122"/>
                  </a:cubicBezTo>
                  <a:cubicBezTo>
                    <a:pt x="6215" y="11956"/>
                    <a:pt x="6120" y="11814"/>
                    <a:pt x="5978" y="11790"/>
                  </a:cubicBezTo>
                  <a:cubicBezTo>
                    <a:pt x="5812" y="11719"/>
                    <a:pt x="5622" y="11790"/>
                    <a:pt x="5527" y="11956"/>
                  </a:cubicBezTo>
                  <a:cubicBezTo>
                    <a:pt x="5266" y="12312"/>
                    <a:pt x="5100" y="12739"/>
                    <a:pt x="5077" y="13190"/>
                  </a:cubicBezTo>
                  <a:lnTo>
                    <a:pt x="5077" y="15538"/>
                  </a:lnTo>
                  <a:cubicBezTo>
                    <a:pt x="5077" y="15728"/>
                    <a:pt x="5100" y="15894"/>
                    <a:pt x="5124" y="16060"/>
                  </a:cubicBezTo>
                  <a:cubicBezTo>
                    <a:pt x="5337" y="17317"/>
                    <a:pt x="6073" y="18408"/>
                    <a:pt x="7140" y="19096"/>
                  </a:cubicBezTo>
                  <a:cubicBezTo>
                    <a:pt x="8089" y="19689"/>
                    <a:pt x="9085" y="20187"/>
                    <a:pt x="10105" y="20567"/>
                  </a:cubicBezTo>
                  <a:cubicBezTo>
                    <a:pt x="11149" y="20970"/>
                    <a:pt x="12240" y="21207"/>
                    <a:pt x="13331" y="21279"/>
                  </a:cubicBezTo>
                  <a:cubicBezTo>
                    <a:pt x="13877" y="21350"/>
                    <a:pt x="14446" y="21279"/>
                    <a:pt x="14968" y="21112"/>
                  </a:cubicBezTo>
                  <a:cubicBezTo>
                    <a:pt x="15680" y="20875"/>
                    <a:pt x="16391" y="20543"/>
                    <a:pt x="17032" y="20164"/>
                  </a:cubicBezTo>
                  <a:cubicBezTo>
                    <a:pt x="17720" y="19760"/>
                    <a:pt x="18242" y="19120"/>
                    <a:pt x="18526" y="18385"/>
                  </a:cubicBezTo>
                  <a:cubicBezTo>
                    <a:pt x="18574" y="18266"/>
                    <a:pt x="18550" y="18124"/>
                    <a:pt x="18479" y="18029"/>
                  </a:cubicBezTo>
                  <a:cubicBezTo>
                    <a:pt x="18289" y="17720"/>
                    <a:pt x="18004" y="17744"/>
                    <a:pt x="17743" y="18052"/>
                  </a:cubicBezTo>
                  <a:cubicBezTo>
                    <a:pt x="17222" y="18669"/>
                    <a:pt x="16581" y="19167"/>
                    <a:pt x="15846" y="19499"/>
                  </a:cubicBezTo>
                  <a:cubicBezTo>
                    <a:pt x="15514" y="19666"/>
                    <a:pt x="15182" y="19808"/>
                    <a:pt x="14849" y="19950"/>
                  </a:cubicBezTo>
                  <a:cubicBezTo>
                    <a:pt x="14660" y="20021"/>
                    <a:pt x="14446" y="20069"/>
                    <a:pt x="14256" y="20116"/>
                  </a:cubicBezTo>
                  <a:cubicBezTo>
                    <a:pt x="13426" y="20211"/>
                    <a:pt x="12572" y="20140"/>
                    <a:pt x="11789" y="19879"/>
                  </a:cubicBezTo>
                  <a:cubicBezTo>
                    <a:pt x="10532" y="19547"/>
                    <a:pt x="9323" y="19049"/>
                    <a:pt x="8208" y="18408"/>
                  </a:cubicBezTo>
                  <a:cubicBezTo>
                    <a:pt x="7899" y="18242"/>
                    <a:pt x="7591" y="18029"/>
                    <a:pt x="7330" y="17792"/>
                  </a:cubicBezTo>
                  <a:cubicBezTo>
                    <a:pt x="6642" y="17199"/>
                    <a:pt x="6239" y="16345"/>
                    <a:pt x="6215" y="15419"/>
                  </a:cubicBezTo>
                  <a:cubicBezTo>
                    <a:pt x="6191" y="14945"/>
                    <a:pt x="6168" y="14447"/>
                    <a:pt x="6144" y="13901"/>
                  </a:cubicBezTo>
                  <a:close/>
                  <a:moveTo>
                    <a:pt x="17577" y="12549"/>
                  </a:moveTo>
                  <a:cubicBezTo>
                    <a:pt x="17554" y="12454"/>
                    <a:pt x="17530" y="12336"/>
                    <a:pt x="17506" y="12241"/>
                  </a:cubicBezTo>
                  <a:cubicBezTo>
                    <a:pt x="17388" y="11956"/>
                    <a:pt x="17079" y="11814"/>
                    <a:pt x="16818" y="11933"/>
                  </a:cubicBezTo>
                  <a:cubicBezTo>
                    <a:pt x="16462" y="12122"/>
                    <a:pt x="16130" y="12359"/>
                    <a:pt x="16083" y="12810"/>
                  </a:cubicBezTo>
                  <a:cubicBezTo>
                    <a:pt x="16059" y="13119"/>
                    <a:pt x="16202" y="13403"/>
                    <a:pt x="16486" y="13546"/>
                  </a:cubicBezTo>
                  <a:cubicBezTo>
                    <a:pt x="16747" y="13640"/>
                    <a:pt x="17032" y="13593"/>
                    <a:pt x="17245" y="13403"/>
                  </a:cubicBezTo>
                  <a:cubicBezTo>
                    <a:pt x="17459" y="13190"/>
                    <a:pt x="17577" y="12881"/>
                    <a:pt x="17577" y="12549"/>
                  </a:cubicBezTo>
                  <a:close/>
                  <a:moveTo>
                    <a:pt x="8706" y="10272"/>
                  </a:moveTo>
                  <a:cubicBezTo>
                    <a:pt x="8896" y="10130"/>
                    <a:pt x="9038" y="9916"/>
                    <a:pt x="9085" y="9679"/>
                  </a:cubicBezTo>
                  <a:cubicBezTo>
                    <a:pt x="9180" y="9347"/>
                    <a:pt x="8943" y="9015"/>
                    <a:pt x="8611" y="8991"/>
                  </a:cubicBezTo>
                  <a:cubicBezTo>
                    <a:pt x="8255" y="8944"/>
                    <a:pt x="7994" y="9157"/>
                    <a:pt x="7923" y="9584"/>
                  </a:cubicBezTo>
                  <a:cubicBezTo>
                    <a:pt x="7876" y="9798"/>
                    <a:pt x="7970" y="10011"/>
                    <a:pt x="8160" y="10106"/>
                  </a:cubicBezTo>
                  <a:cubicBezTo>
                    <a:pt x="8350" y="10177"/>
                    <a:pt x="8540" y="10225"/>
                    <a:pt x="8706" y="10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861;p68">
              <a:extLst>
                <a:ext uri="{FF2B5EF4-FFF2-40B4-BE49-F238E27FC236}">
                  <a16:creationId xmlns:a16="http://schemas.microsoft.com/office/drawing/2014/main" id="{5E409A9C-29A4-EDAC-DC51-2574BDE1B732}"/>
                </a:ext>
              </a:extLst>
            </p:cNvPr>
            <p:cNvSpPr/>
            <p:nvPr/>
          </p:nvSpPr>
          <p:spPr>
            <a:xfrm>
              <a:off x="6740175" y="984225"/>
              <a:ext cx="518325" cy="763850"/>
            </a:xfrm>
            <a:custGeom>
              <a:avLst/>
              <a:gdLst/>
              <a:ahLst/>
              <a:cxnLst/>
              <a:rect l="l" t="t" r="r" b="b"/>
              <a:pathLst>
                <a:path w="20733" h="30554" extrusionOk="0">
                  <a:moveTo>
                    <a:pt x="4341" y="30553"/>
                  </a:moveTo>
                  <a:cubicBezTo>
                    <a:pt x="4389" y="30458"/>
                    <a:pt x="4436" y="30363"/>
                    <a:pt x="4507" y="30292"/>
                  </a:cubicBezTo>
                  <a:cubicBezTo>
                    <a:pt x="5077" y="29652"/>
                    <a:pt x="5575" y="28964"/>
                    <a:pt x="6002" y="28228"/>
                  </a:cubicBezTo>
                  <a:cubicBezTo>
                    <a:pt x="6856" y="26900"/>
                    <a:pt x="7496" y="25453"/>
                    <a:pt x="7876" y="23935"/>
                  </a:cubicBezTo>
                  <a:cubicBezTo>
                    <a:pt x="7923" y="23793"/>
                    <a:pt x="7947" y="23650"/>
                    <a:pt x="7947" y="23508"/>
                  </a:cubicBezTo>
                  <a:cubicBezTo>
                    <a:pt x="8065" y="22298"/>
                    <a:pt x="8065" y="21088"/>
                    <a:pt x="8042" y="19879"/>
                  </a:cubicBezTo>
                  <a:cubicBezTo>
                    <a:pt x="8018" y="19523"/>
                    <a:pt x="7994" y="19191"/>
                    <a:pt x="7923" y="18859"/>
                  </a:cubicBezTo>
                  <a:cubicBezTo>
                    <a:pt x="7804" y="17981"/>
                    <a:pt x="7615" y="17103"/>
                    <a:pt x="7330" y="16249"/>
                  </a:cubicBezTo>
                  <a:cubicBezTo>
                    <a:pt x="7211" y="15988"/>
                    <a:pt x="7093" y="15704"/>
                    <a:pt x="6974" y="15443"/>
                  </a:cubicBezTo>
                  <a:cubicBezTo>
                    <a:pt x="6215" y="13711"/>
                    <a:pt x="5171" y="12146"/>
                    <a:pt x="3867" y="10817"/>
                  </a:cubicBezTo>
                  <a:cubicBezTo>
                    <a:pt x="3108" y="10034"/>
                    <a:pt x="2254" y="9347"/>
                    <a:pt x="1352" y="8754"/>
                  </a:cubicBezTo>
                  <a:cubicBezTo>
                    <a:pt x="949" y="8540"/>
                    <a:pt x="546" y="8327"/>
                    <a:pt x="119" y="8161"/>
                  </a:cubicBezTo>
                  <a:cubicBezTo>
                    <a:pt x="0" y="7093"/>
                    <a:pt x="24" y="6049"/>
                    <a:pt x="759" y="5148"/>
                  </a:cubicBezTo>
                  <a:cubicBezTo>
                    <a:pt x="949" y="4911"/>
                    <a:pt x="1139" y="4650"/>
                    <a:pt x="1352" y="4389"/>
                  </a:cubicBezTo>
                  <a:cubicBezTo>
                    <a:pt x="1685" y="3986"/>
                    <a:pt x="2040" y="3582"/>
                    <a:pt x="2372" y="3179"/>
                  </a:cubicBezTo>
                  <a:cubicBezTo>
                    <a:pt x="2657" y="2847"/>
                    <a:pt x="2965" y="2586"/>
                    <a:pt x="3345" y="2373"/>
                  </a:cubicBezTo>
                  <a:cubicBezTo>
                    <a:pt x="3558" y="2230"/>
                    <a:pt x="3772" y="2112"/>
                    <a:pt x="3985" y="1946"/>
                  </a:cubicBezTo>
                  <a:cubicBezTo>
                    <a:pt x="5005" y="1281"/>
                    <a:pt x="6120" y="807"/>
                    <a:pt x="7306" y="546"/>
                  </a:cubicBezTo>
                  <a:cubicBezTo>
                    <a:pt x="7971" y="356"/>
                    <a:pt x="8658" y="238"/>
                    <a:pt x="9370" y="143"/>
                  </a:cubicBezTo>
                  <a:cubicBezTo>
                    <a:pt x="10390" y="1"/>
                    <a:pt x="11457" y="72"/>
                    <a:pt x="12454" y="356"/>
                  </a:cubicBezTo>
                  <a:cubicBezTo>
                    <a:pt x="12952" y="499"/>
                    <a:pt x="13403" y="736"/>
                    <a:pt x="13806" y="1021"/>
                  </a:cubicBezTo>
                  <a:cubicBezTo>
                    <a:pt x="14185" y="1281"/>
                    <a:pt x="14541" y="1566"/>
                    <a:pt x="14873" y="1851"/>
                  </a:cubicBezTo>
                  <a:cubicBezTo>
                    <a:pt x="15656" y="2562"/>
                    <a:pt x="16391" y="3345"/>
                    <a:pt x="17032" y="4199"/>
                  </a:cubicBezTo>
                  <a:cubicBezTo>
                    <a:pt x="18004" y="5480"/>
                    <a:pt x="18787" y="6856"/>
                    <a:pt x="19404" y="8350"/>
                  </a:cubicBezTo>
                  <a:cubicBezTo>
                    <a:pt x="19641" y="8991"/>
                    <a:pt x="19926" y="9655"/>
                    <a:pt x="20187" y="10295"/>
                  </a:cubicBezTo>
                  <a:cubicBezTo>
                    <a:pt x="20543" y="11197"/>
                    <a:pt x="20709" y="12146"/>
                    <a:pt x="20709" y="13094"/>
                  </a:cubicBezTo>
                  <a:cubicBezTo>
                    <a:pt x="20732" y="13996"/>
                    <a:pt x="20709" y="14874"/>
                    <a:pt x="20709" y="15775"/>
                  </a:cubicBezTo>
                  <a:cubicBezTo>
                    <a:pt x="20709" y="16415"/>
                    <a:pt x="20614" y="17080"/>
                    <a:pt x="20400" y="17696"/>
                  </a:cubicBezTo>
                  <a:cubicBezTo>
                    <a:pt x="19807" y="19475"/>
                    <a:pt x="19048" y="21183"/>
                    <a:pt x="18099" y="22796"/>
                  </a:cubicBezTo>
                  <a:cubicBezTo>
                    <a:pt x="17459" y="23887"/>
                    <a:pt x="16629" y="24836"/>
                    <a:pt x="15632" y="25619"/>
                  </a:cubicBezTo>
                  <a:cubicBezTo>
                    <a:pt x="14873" y="26236"/>
                    <a:pt x="14067" y="26829"/>
                    <a:pt x="13260" y="27446"/>
                  </a:cubicBezTo>
                  <a:cubicBezTo>
                    <a:pt x="13047" y="27612"/>
                    <a:pt x="12810" y="27754"/>
                    <a:pt x="12572" y="27896"/>
                  </a:cubicBezTo>
                  <a:cubicBezTo>
                    <a:pt x="11529" y="28489"/>
                    <a:pt x="10509" y="29130"/>
                    <a:pt x="9346" y="29557"/>
                  </a:cubicBezTo>
                  <a:cubicBezTo>
                    <a:pt x="9085" y="29652"/>
                    <a:pt x="8824" y="29723"/>
                    <a:pt x="8564" y="29794"/>
                  </a:cubicBezTo>
                  <a:cubicBezTo>
                    <a:pt x="8398" y="29841"/>
                    <a:pt x="8231" y="29865"/>
                    <a:pt x="8065" y="29913"/>
                  </a:cubicBezTo>
                  <a:cubicBezTo>
                    <a:pt x="7757" y="30031"/>
                    <a:pt x="7425" y="30102"/>
                    <a:pt x="7069" y="30126"/>
                  </a:cubicBezTo>
                  <a:cubicBezTo>
                    <a:pt x="6547" y="30245"/>
                    <a:pt x="6002" y="30316"/>
                    <a:pt x="5432" y="30340"/>
                  </a:cubicBezTo>
                  <a:cubicBezTo>
                    <a:pt x="5243" y="30387"/>
                    <a:pt x="5053" y="30434"/>
                    <a:pt x="4839" y="30506"/>
                  </a:cubicBezTo>
                  <a:cubicBezTo>
                    <a:pt x="4673" y="30529"/>
                    <a:pt x="4507" y="30553"/>
                    <a:pt x="4341" y="305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862;p68">
              <a:extLst>
                <a:ext uri="{FF2B5EF4-FFF2-40B4-BE49-F238E27FC236}">
                  <a16:creationId xmlns:a16="http://schemas.microsoft.com/office/drawing/2014/main" id="{EC35420D-A93C-73B2-47A4-37E4F131D941}"/>
                </a:ext>
              </a:extLst>
            </p:cNvPr>
            <p:cNvSpPr/>
            <p:nvPr/>
          </p:nvSpPr>
          <p:spPr>
            <a:xfrm>
              <a:off x="6996350" y="3136900"/>
              <a:ext cx="644650" cy="536100"/>
            </a:xfrm>
            <a:custGeom>
              <a:avLst/>
              <a:gdLst/>
              <a:ahLst/>
              <a:cxnLst/>
              <a:rect l="l" t="t" r="r" b="b"/>
              <a:pathLst>
                <a:path w="25786" h="21444" extrusionOk="0">
                  <a:moveTo>
                    <a:pt x="6429" y="0"/>
                  </a:moveTo>
                  <a:cubicBezTo>
                    <a:pt x="7093" y="190"/>
                    <a:pt x="7710" y="380"/>
                    <a:pt x="8303" y="546"/>
                  </a:cubicBezTo>
                  <a:cubicBezTo>
                    <a:pt x="8920" y="712"/>
                    <a:pt x="9560" y="854"/>
                    <a:pt x="10272" y="1020"/>
                  </a:cubicBezTo>
                  <a:cubicBezTo>
                    <a:pt x="10367" y="1091"/>
                    <a:pt x="10414" y="1305"/>
                    <a:pt x="10462" y="1495"/>
                  </a:cubicBezTo>
                  <a:cubicBezTo>
                    <a:pt x="10770" y="2349"/>
                    <a:pt x="11410" y="2823"/>
                    <a:pt x="12217" y="3155"/>
                  </a:cubicBezTo>
                  <a:lnTo>
                    <a:pt x="13616" y="3155"/>
                  </a:lnTo>
                  <a:cubicBezTo>
                    <a:pt x="13664" y="3155"/>
                    <a:pt x="13735" y="3131"/>
                    <a:pt x="13783" y="3084"/>
                  </a:cubicBezTo>
                  <a:cubicBezTo>
                    <a:pt x="14257" y="2752"/>
                    <a:pt x="14731" y="2420"/>
                    <a:pt x="14826" y="1779"/>
                  </a:cubicBezTo>
                  <a:cubicBezTo>
                    <a:pt x="14850" y="1495"/>
                    <a:pt x="14921" y="1186"/>
                    <a:pt x="14992" y="878"/>
                  </a:cubicBezTo>
                  <a:cubicBezTo>
                    <a:pt x="15467" y="736"/>
                    <a:pt x="15965" y="641"/>
                    <a:pt x="16439" y="546"/>
                  </a:cubicBezTo>
                  <a:cubicBezTo>
                    <a:pt x="16937" y="427"/>
                    <a:pt x="17436" y="332"/>
                    <a:pt x="17934" y="214"/>
                  </a:cubicBezTo>
                  <a:cubicBezTo>
                    <a:pt x="18123" y="380"/>
                    <a:pt x="18242" y="617"/>
                    <a:pt x="18218" y="878"/>
                  </a:cubicBezTo>
                  <a:cubicBezTo>
                    <a:pt x="18337" y="1518"/>
                    <a:pt x="18479" y="2135"/>
                    <a:pt x="18693" y="2728"/>
                  </a:cubicBezTo>
                  <a:cubicBezTo>
                    <a:pt x="18977" y="3724"/>
                    <a:pt x="19333" y="4721"/>
                    <a:pt x="19760" y="5670"/>
                  </a:cubicBezTo>
                  <a:cubicBezTo>
                    <a:pt x="20282" y="6927"/>
                    <a:pt x="20662" y="8231"/>
                    <a:pt x="21112" y="9512"/>
                  </a:cubicBezTo>
                  <a:cubicBezTo>
                    <a:pt x="21160" y="9702"/>
                    <a:pt x="21207" y="9892"/>
                    <a:pt x="21255" y="10058"/>
                  </a:cubicBezTo>
                  <a:cubicBezTo>
                    <a:pt x="21089" y="10271"/>
                    <a:pt x="20851" y="10390"/>
                    <a:pt x="20590" y="10414"/>
                  </a:cubicBezTo>
                  <a:cubicBezTo>
                    <a:pt x="20116" y="10532"/>
                    <a:pt x="19618" y="10627"/>
                    <a:pt x="19143" y="10722"/>
                  </a:cubicBezTo>
                  <a:cubicBezTo>
                    <a:pt x="18740" y="10770"/>
                    <a:pt x="18337" y="10793"/>
                    <a:pt x="17934" y="10841"/>
                  </a:cubicBezTo>
                  <a:cubicBezTo>
                    <a:pt x="17720" y="10912"/>
                    <a:pt x="17507" y="10841"/>
                    <a:pt x="17364" y="10675"/>
                  </a:cubicBezTo>
                  <a:cubicBezTo>
                    <a:pt x="17269" y="10485"/>
                    <a:pt x="17080" y="10414"/>
                    <a:pt x="16890" y="10461"/>
                  </a:cubicBezTo>
                  <a:cubicBezTo>
                    <a:pt x="16866" y="10461"/>
                    <a:pt x="16843" y="10461"/>
                    <a:pt x="16819" y="10461"/>
                  </a:cubicBezTo>
                  <a:cubicBezTo>
                    <a:pt x="16249" y="10271"/>
                    <a:pt x="15680" y="10105"/>
                    <a:pt x="15135" y="9916"/>
                  </a:cubicBezTo>
                  <a:cubicBezTo>
                    <a:pt x="15040" y="9892"/>
                    <a:pt x="14992" y="9821"/>
                    <a:pt x="14921" y="9797"/>
                  </a:cubicBezTo>
                  <a:cubicBezTo>
                    <a:pt x="14731" y="9702"/>
                    <a:pt x="14518" y="9750"/>
                    <a:pt x="14376" y="9892"/>
                  </a:cubicBezTo>
                  <a:cubicBezTo>
                    <a:pt x="14209" y="10058"/>
                    <a:pt x="14209" y="10295"/>
                    <a:pt x="14328" y="10485"/>
                  </a:cubicBezTo>
                  <a:cubicBezTo>
                    <a:pt x="14494" y="10651"/>
                    <a:pt x="14660" y="10793"/>
                    <a:pt x="14874" y="10912"/>
                  </a:cubicBezTo>
                  <a:cubicBezTo>
                    <a:pt x="15063" y="11030"/>
                    <a:pt x="15301" y="11125"/>
                    <a:pt x="15514" y="11196"/>
                  </a:cubicBezTo>
                  <a:cubicBezTo>
                    <a:pt x="15301" y="11268"/>
                    <a:pt x="15158" y="11291"/>
                    <a:pt x="15016" y="11339"/>
                  </a:cubicBezTo>
                  <a:cubicBezTo>
                    <a:pt x="14826" y="11386"/>
                    <a:pt x="14660" y="11434"/>
                    <a:pt x="14470" y="11529"/>
                  </a:cubicBezTo>
                  <a:cubicBezTo>
                    <a:pt x="14352" y="11600"/>
                    <a:pt x="14257" y="11718"/>
                    <a:pt x="14209" y="11861"/>
                  </a:cubicBezTo>
                  <a:cubicBezTo>
                    <a:pt x="14091" y="12050"/>
                    <a:pt x="14233" y="12311"/>
                    <a:pt x="14447" y="12359"/>
                  </a:cubicBezTo>
                  <a:cubicBezTo>
                    <a:pt x="14826" y="12430"/>
                    <a:pt x="15229" y="12406"/>
                    <a:pt x="15585" y="12311"/>
                  </a:cubicBezTo>
                  <a:cubicBezTo>
                    <a:pt x="15823" y="12240"/>
                    <a:pt x="16083" y="12193"/>
                    <a:pt x="16439" y="12098"/>
                  </a:cubicBezTo>
                  <a:cubicBezTo>
                    <a:pt x="16368" y="12193"/>
                    <a:pt x="16297" y="12311"/>
                    <a:pt x="16202" y="12383"/>
                  </a:cubicBezTo>
                  <a:cubicBezTo>
                    <a:pt x="15989" y="12572"/>
                    <a:pt x="15728" y="12738"/>
                    <a:pt x="15490" y="12928"/>
                  </a:cubicBezTo>
                  <a:cubicBezTo>
                    <a:pt x="15277" y="13142"/>
                    <a:pt x="14992" y="13260"/>
                    <a:pt x="14708" y="13284"/>
                  </a:cubicBezTo>
                  <a:cubicBezTo>
                    <a:pt x="14565" y="13284"/>
                    <a:pt x="14447" y="13331"/>
                    <a:pt x="14352" y="13426"/>
                  </a:cubicBezTo>
                  <a:cubicBezTo>
                    <a:pt x="14281" y="13497"/>
                    <a:pt x="14233" y="13640"/>
                    <a:pt x="14257" y="13758"/>
                  </a:cubicBezTo>
                  <a:cubicBezTo>
                    <a:pt x="14281" y="13853"/>
                    <a:pt x="14423" y="13996"/>
                    <a:pt x="14518" y="13996"/>
                  </a:cubicBezTo>
                  <a:cubicBezTo>
                    <a:pt x="15063" y="14090"/>
                    <a:pt x="15633" y="13996"/>
                    <a:pt x="16131" y="13735"/>
                  </a:cubicBezTo>
                  <a:cubicBezTo>
                    <a:pt x="16463" y="13521"/>
                    <a:pt x="16795" y="13308"/>
                    <a:pt x="17127" y="13047"/>
                  </a:cubicBezTo>
                  <a:cubicBezTo>
                    <a:pt x="17269" y="12904"/>
                    <a:pt x="17412" y="12762"/>
                    <a:pt x="17530" y="12572"/>
                  </a:cubicBezTo>
                  <a:cubicBezTo>
                    <a:pt x="17649" y="12406"/>
                    <a:pt x="17744" y="12216"/>
                    <a:pt x="17862" y="12003"/>
                  </a:cubicBezTo>
                  <a:cubicBezTo>
                    <a:pt x="18527" y="11932"/>
                    <a:pt x="19167" y="11837"/>
                    <a:pt x="19808" y="11766"/>
                  </a:cubicBezTo>
                  <a:cubicBezTo>
                    <a:pt x="20472" y="11671"/>
                    <a:pt x="21112" y="11505"/>
                    <a:pt x="21729" y="11268"/>
                  </a:cubicBezTo>
                  <a:cubicBezTo>
                    <a:pt x="21848" y="11481"/>
                    <a:pt x="21966" y="11647"/>
                    <a:pt x="22061" y="11837"/>
                  </a:cubicBezTo>
                  <a:cubicBezTo>
                    <a:pt x="22535" y="12857"/>
                    <a:pt x="23081" y="13853"/>
                    <a:pt x="23674" y="14802"/>
                  </a:cubicBezTo>
                  <a:cubicBezTo>
                    <a:pt x="24267" y="15822"/>
                    <a:pt x="24742" y="16890"/>
                    <a:pt x="25121" y="17981"/>
                  </a:cubicBezTo>
                  <a:cubicBezTo>
                    <a:pt x="25240" y="18313"/>
                    <a:pt x="25382" y="18621"/>
                    <a:pt x="25501" y="18929"/>
                  </a:cubicBezTo>
                  <a:cubicBezTo>
                    <a:pt x="25595" y="19262"/>
                    <a:pt x="25690" y="19594"/>
                    <a:pt x="25785" y="19926"/>
                  </a:cubicBezTo>
                  <a:cubicBezTo>
                    <a:pt x="25572" y="20044"/>
                    <a:pt x="25311" y="20139"/>
                    <a:pt x="25050" y="20163"/>
                  </a:cubicBezTo>
                  <a:cubicBezTo>
                    <a:pt x="23959" y="20329"/>
                    <a:pt x="22868" y="20519"/>
                    <a:pt x="21776" y="20661"/>
                  </a:cubicBezTo>
                  <a:cubicBezTo>
                    <a:pt x="20970" y="20756"/>
                    <a:pt x="20140" y="20827"/>
                    <a:pt x="19309" y="20922"/>
                  </a:cubicBezTo>
                  <a:cubicBezTo>
                    <a:pt x="18171" y="21064"/>
                    <a:pt x="17032" y="21183"/>
                    <a:pt x="15894" y="21373"/>
                  </a:cubicBezTo>
                  <a:cubicBezTo>
                    <a:pt x="15372" y="21420"/>
                    <a:pt x="14850" y="21444"/>
                    <a:pt x="14304" y="21444"/>
                  </a:cubicBezTo>
                  <a:cubicBezTo>
                    <a:pt x="12217" y="21444"/>
                    <a:pt x="10106" y="21444"/>
                    <a:pt x="7995" y="21420"/>
                  </a:cubicBezTo>
                  <a:cubicBezTo>
                    <a:pt x="7236" y="21420"/>
                    <a:pt x="6477" y="21325"/>
                    <a:pt x="5717" y="21254"/>
                  </a:cubicBezTo>
                  <a:cubicBezTo>
                    <a:pt x="5480" y="21254"/>
                    <a:pt x="5243" y="21230"/>
                    <a:pt x="5006" y="21207"/>
                  </a:cubicBezTo>
                  <a:cubicBezTo>
                    <a:pt x="4413" y="21136"/>
                    <a:pt x="3843" y="21017"/>
                    <a:pt x="3274" y="20851"/>
                  </a:cubicBezTo>
                  <a:cubicBezTo>
                    <a:pt x="2373" y="20566"/>
                    <a:pt x="1471" y="20329"/>
                    <a:pt x="546" y="20163"/>
                  </a:cubicBezTo>
                  <a:cubicBezTo>
                    <a:pt x="357" y="20116"/>
                    <a:pt x="167" y="20068"/>
                    <a:pt x="1" y="19997"/>
                  </a:cubicBezTo>
                  <a:cubicBezTo>
                    <a:pt x="24" y="19831"/>
                    <a:pt x="48" y="19712"/>
                    <a:pt x="96" y="19594"/>
                  </a:cubicBezTo>
                  <a:cubicBezTo>
                    <a:pt x="451" y="18716"/>
                    <a:pt x="831" y="17838"/>
                    <a:pt x="1305" y="17008"/>
                  </a:cubicBezTo>
                  <a:cubicBezTo>
                    <a:pt x="1709" y="16178"/>
                    <a:pt x="2041" y="15324"/>
                    <a:pt x="2397" y="14494"/>
                  </a:cubicBezTo>
                  <a:cubicBezTo>
                    <a:pt x="2752" y="13640"/>
                    <a:pt x="3108" y="12715"/>
                    <a:pt x="3488" y="11813"/>
                  </a:cubicBezTo>
                  <a:cubicBezTo>
                    <a:pt x="3891" y="10770"/>
                    <a:pt x="4342" y="9750"/>
                    <a:pt x="4745" y="8706"/>
                  </a:cubicBezTo>
                  <a:cubicBezTo>
                    <a:pt x="5101" y="7733"/>
                    <a:pt x="5385" y="6761"/>
                    <a:pt x="5623" y="5764"/>
                  </a:cubicBezTo>
                  <a:cubicBezTo>
                    <a:pt x="5860" y="4982"/>
                    <a:pt x="6050" y="4199"/>
                    <a:pt x="6192" y="3416"/>
                  </a:cubicBezTo>
                  <a:cubicBezTo>
                    <a:pt x="6358" y="2396"/>
                    <a:pt x="6429" y="1352"/>
                    <a:pt x="6405" y="309"/>
                  </a:cubicBezTo>
                  <a:cubicBezTo>
                    <a:pt x="6405" y="190"/>
                    <a:pt x="6405" y="95"/>
                    <a:pt x="6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863;p68">
              <a:extLst>
                <a:ext uri="{FF2B5EF4-FFF2-40B4-BE49-F238E27FC236}">
                  <a16:creationId xmlns:a16="http://schemas.microsoft.com/office/drawing/2014/main" id="{DBFBD6B8-F30A-5B16-E589-D8DF2ED7D7CE}"/>
                </a:ext>
              </a:extLst>
            </p:cNvPr>
            <p:cNvSpPr/>
            <p:nvPr/>
          </p:nvSpPr>
          <p:spPr>
            <a:xfrm>
              <a:off x="6201700" y="1517950"/>
              <a:ext cx="427600" cy="460200"/>
            </a:xfrm>
            <a:custGeom>
              <a:avLst/>
              <a:gdLst/>
              <a:ahLst/>
              <a:cxnLst/>
              <a:rect l="l" t="t" r="r" b="b"/>
              <a:pathLst>
                <a:path w="17104" h="18408" extrusionOk="0">
                  <a:moveTo>
                    <a:pt x="4721" y="0"/>
                  </a:moveTo>
                  <a:cubicBezTo>
                    <a:pt x="4887" y="404"/>
                    <a:pt x="5053" y="759"/>
                    <a:pt x="5196" y="1139"/>
                  </a:cubicBezTo>
                  <a:cubicBezTo>
                    <a:pt x="5291" y="1471"/>
                    <a:pt x="5433" y="1779"/>
                    <a:pt x="5623" y="2064"/>
                  </a:cubicBezTo>
                  <a:cubicBezTo>
                    <a:pt x="5812" y="2325"/>
                    <a:pt x="5931" y="2610"/>
                    <a:pt x="6073" y="2894"/>
                  </a:cubicBezTo>
                  <a:cubicBezTo>
                    <a:pt x="6904" y="4436"/>
                    <a:pt x="7852" y="5883"/>
                    <a:pt x="8944" y="7259"/>
                  </a:cubicBezTo>
                  <a:cubicBezTo>
                    <a:pt x="9869" y="8350"/>
                    <a:pt x="10794" y="9465"/>
                    <a:pt x="11814" y="10509"/>
                  </a:cubicBezTo>
                  <a:cubicBezTo>
                    <a:pt x="12407" y="11102"/>
                    <a:pt x="13071" y="11647"/>
                    <a:pt x="13806" y="12074"/>
                  </a:cubicBezTo>
                  <a:cubicBezTo>
                    <a:pt x="14162" y="12288"/>
                    <a:pt x="14542" y="12525"/>
                    <a:pt x="14898" y="12738"/>
                  </a:cubicBezTo>
                  <a:cubicBezTo>
                    <a:pt x="15372" y="13023"/>
                    <a:pt x="15823" y="13355"/>
                    <a:pt x="16226" y="13758"/>
                  </a:cubicBezTo>
                  <a:cubicBezTo>
                    <a:pt x="15894" y="14138"/>
                    <a:pt x="15514" y="14470"/>
                    <a:pt x="15064" y="14731"/>
                  </a:cubicBezTo>
                  <a:cubicBezTo>
                    <a:pt x="14969" y="14802"/>
                    <a:pt x="14874" y="14873"/>
                    <a:pt x="14779" y="14968"/>
                  </a:cubicBezTo>
                  <a:cubicBezTo>
                    <a:pt x="14471" y="15229"/>
                    <a:pt x="14542" y="15727"/>
                    <a:pt x="14898" y="15917"/>
                  </a:cubicBezTo>
                  <a:cubicBezTo>
                    <a:pt x="15111" y="16012"/>
                    <a:pt x="15348" y="16083"/>
                    <a:pt x="15562" y="16131"/>
                  </a:cubicBezTo>
                  <a:cubicBezTo>
                    <a:pt x="16084" y="16249"/>
                    <a:pt x="16605" y="16439"/>
                    <a:pt x="17104" y="16652"/>
                  </a:cubicBezTo>
                  <a:cubicBezTo>
                    <a:pt x="16771" y="17151"/>
                    <a:pt x="16392" y="17625"/>
                    <a:pt x="15965" y="18028"/>
                  </a:cubicBezTo>
                  <a:cubicBezTo>
                    <a:pt x="15894" y="18076"/>
                    <a:pt x="15823" y="18123"/>
                    <a:pt x="15751" y="18147"/>
                  </a:cubicBezTo>
                  <a:cubicBezTo>
                    <a:pt x="15633" y="18171"/>
                    <a:pt x="15514" y="18218"/>
                    <a:pt x="15396" y="18265"/>
                  </a:cubicBezTo>
                  <a:cubicBezTo>
                    <a:pt x="15253" y="18360"/>
                    <a:pt x="15087" y="18408"/>
                    <a:pt x="14921" y="18408"/>
                  </a:cubicBezTo>
                  <a:lnTo>
                    <a:pt x="11150" y="18408"/>
                  </a:lnTo>
                  <a:cubicBezTo>
                    <a:pt x="11031" y="18408"/>
                    <a:pt x="10936" y="18384"/>
                    <a:pt x="10818" y="18360"/>
                  </a:cubicBezTo>
                  <a:cubicBezTo>
                    <a:pt x="9371" y="17862"/>
                    <a:pt x="7852" y="17506"/>
                    <a:pt x="6429" y="16890"/>
                  </a:cubicBezTo>
                  <a:cubicBezTo>
                    <a:pt x="5670" y="16605"/>
                    <a:pt x="4958" y="16202"/>
                    <a:pt x="4318" y="15704"/>
                  </a:cubicBezTo>
                  <a:cubicBezTo>
                    <a:pt x="3772" y="15300"/>
                    <a:pt x="3251" y="14873"/>
                    <a:pt x="2705" y="14470"/>
                  </a:cubicBezTo>
                  <a:cubicBezTo>
                    <a:pt x="2159" y="14067"/>
                    <a:pt x="1685" y="13545"/>
                    <a:pt x="1329" y="12976"/>
                  </a:cubicBezTo>
                  <a:cubicBezTo>
                    <a:pt x="1116" y="12667"/>
                    <a:pt x="879" y="12359"/>
                    <a:pt x="665" y="12051"/>
                  </a:cubicBezTo>
                  <a:cubicBezTo>
                    <a:pt x="238" y="11505"/>
                    <a:pt x="1" y="10841"/>
                    <a:pt x="1" y="10153"/>
                  </a:cubicBezTo>
                  <a:cubicBezTo>
                    <a:pt x="1" y="9346"/>
                    <a:pt x="1" y="8540"/>
                    <a:pt x="1" y="7733"/>
                  </a:cubicBezTo>
                  <a:cubicBezTo>
                    <a:pt x="48" y="6903"/>
                    <a:pt x="285" y="6097"/>
                    <a:pt x="641" y="5361"/>
                  </a:cubicBezTo>
                  <a:cubicBezTo>
                    <a:pt x="1045" y="4507"/>
                    <a:pt x="1519" y="3701"/>
                    <a:pt x="2041" y="2942"/>
                  </a:cubicBezTo>
                  <a:cubicBezTo>
                    <a:pt x="2136" y="2823"/>
                    <a:pt x="2207" y="2681"/>
                    <a:pt x="2254" y="2538"/>
                  </a:cubicBezTo>
                  <a:cubicBezTo>
                    <a:pt x="2349" y="1993"/>
                    <a:pt x="2705" y="1661"/>
                    <a:pt x="3085" y="1305"/>
                  </a:cubicBezTo>
                  <a:cubicBezTo>
                    <a:pt x="3298" y="1091"/>
                    <a:pt x="3512" y="902"/>
                    <a:pt x="3725" y="712"/>
                  </a:cubicBezTo>
                  <a:cubicBezTo>
                    <a:pt x="3844" y="617"/>
                    <a:pt x="3938" y="522"/>
                    <a:pt x="4057" y="427"/>
                  </a:cubicBezTo>
                  <a:cubicBezTo>
                    <a:pt x="4247" y="285"/>
                    <a:pt x="4460" y="166"/>
                    <a:pt x="4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864;p68">
              <a:extLst>
                <a:ext uri="{FF2B5EF4-FFF2-40B4-BE49-F238E27FC236}">
                  <a16:creationId xmlns:a16="http://schemas.microsoft.com/office/drawing/2014/main" id="{99B2668E-5E9F-5759-32F2-8BC53F362258}"/>
                </a:ext>
              </a:extLst>
            </p:cNvPr>
            <p:cNvSpPr/>
            <p:nvPr/>
          </p:nvSpPr>
          <p:spPr>
            <a:xfrm>
              <a:off x="6803025" y="1622900"/>
              <a:ext cx="378375" cy="305450"/>
            </a:xfrm>
            <a:custGeom>
              <a:avLst/>
              <a:gdLst/>
              <a:ahLst/>
              <a:cxnLst/>
              <a:rect l="l" t="t" r="r" b="b"/>
              <a:pathLst>
                <a:path w="15135" h="12218" extrusionOk="0">
                  <a:moveTo>
                    <a:pt x="1543" y="6216"/>
                  </a:moveTo>
                  <a:cubicBezTo>
                    <a:pt x="1732" y="6216"/>
                    <a:pt x="1851" y="6216"/>
                    <a:pt x="1970" y="6192"/>
                  </a:cubicBezTo>
                  <a:cubicBezTo>
                    <a:pt x="2159" y="6192"/>
                    <a:pt x="2349" y="6168"/>
                    <a:pt x="2539" y="6121"/>
                  </a:cubicBezTo>
                  <a:cubicBezTo>
                    <a:pt x="2895" y="6002"/>
                    <a:pt x="3274" y="5931"/>
                    <a:pt x="3654" y="5907"/>
                  </a:cubicBezTo>
                  <a:cubicBezTo>
                    <a:pt x="4389" y="5789"/>
                    <a:pt x="5124" y="5765"/>
                    <a:pt x="5836" y="5504"/>
                  </a:cubicBezTo>
                  <a:cubicBezTo>
                    <a:pt x="5884" y="5480"/>
                    <a:pt x="5955" y="5457"/>
                    <a:pt x="6026" y="5433"/>
                  </a:cubicBezTo>
                  <a:cubicBezTo>
                    <a:pt x="7236" y="5148"/>
                    <a:pt x="8398" y="4674"/>
                    <a:pt x="9465" y="3986"/>
                  </a:cubicBezTo>
                  <a:cubicBezTo>
                    <a:pt x="9703" y="3844"/>
                    <a:pt x="9940" y="3725"/>
                    <a:pt x="10177" y="3583"/>
                  </a:cubicBezTo>
                  <a:cubicBezTo>
                    <a:pt x="11126" y="3085"/>
                    <a:pt x="12003" y="2492"/>
                    <a:pt x="12810" y="1780"/>
                  </a:cubicBezTo>
                  <a:cubicBezTo>
                    <a:pt x="13498" y="1211"/>
                    <a:pt x="14162" y="641"/>
                    <a:pt x="14850" y="72"/>
                  </a:cubicBezTo>
                  <a:cubicBezTo>
                    <a:pt x="14921" y="48"/>
                    <a:pt x="14992" y="25"/>
                    <a:pt x="15063" y="1"/>
                  </a:cubicBezTo>
                  <a:cubicBezTo>
                    <a:pt x="15063" y="167"/>
                    <a:pt x="15111" y="309"/>
                    <a:pt x="15111" y="452"/>
                  </a:cubicBezTo>
                  <a:cubicBezTo>
                    <a:pt x="15135" y="736"/>
                    <a:pt x="15111" y="997"/>
                    <a:pt x="15087" y="1282"/>
                  </a:cubicBezTo>
                  <a:cubicBezTo>
                    <a:pt x="14992" y="1851"/>
                    <a:pt x="14779" y="2397"/>
                    <a:pt x="14494" y="2895"/>
                  </a:cubicBezTo>
                  <a:cubicBezTo>
                    <a:pt x="14447" y="2966"/>
                    <a:pt x="14399" y="3037"/>
                    <a:pt x="14352" y="3108"/>
                  </a:cubicBezTo>
                  <a:cubicBezTo>
                    <a:pt x="13522" y="4721"/>
                    <a:pt x="12359" y="6121"/>
                    <a:pt x="11197" y="7497"/>
                  </a:cubicBezTo>
                  <a:cubicBezTo>
                    <a:pt x="11007" y="7710"/>
                    <a:pt x="10817" y="7947"/>
                    <a:pt x="10628" y="8185"/>
                  </a:cubicBezTo>
                  <a:cubicBezTo>
                    <a:pt x="10106" y="8849"/>
                    <a:pt x="9513" y="9466"/>
                    <a:pt x="8872" y="10011"/>
                  </a:cubicBezTo>
                  <a:cubicBezTo>
                    <a:pt x="8611" y="10225"/>
                    <a:pt x="8350" y="10391"/>
                    <a:pt x="8066" y="10533"/>
                  </a:cubicBezTo>
                  <a:cubicBezTo>
                    <a:pt x="7330" y="10984"/>
                    <a:pt x="6571" y="11411"/>
                    <a:pt x="5812" y="11814"/>
                  </a:cubicBezTo>
                  <a:cubicBezTo>
                    <a:pt x="5433" y="12051"/>
                    <a:pt x="5030" y="12170"/>
                    <a:pt x="4579" y="12170"/>
                  </a:cubicBezTo>
                  <a:cubicBezTo>
                    <a:pt x="4342" y="12146"/>
                    <a:pt x="4081" y="12170"/>
                    <a:pt x="3820" y="12193"/>
                  </a:cubicBezTo>
                  <a:cubicBezTo>
                    <a:pt x="3108" y="12217"/>
                    <a:pt x="2373" y="12099"/>
                    <a:pt x="1709" y="11861"/>
                  </a:cubicBezTo>
                  <a:cubicBezTo>
                    <a:pt x="1400" y="11743"/>
                    <a:pt x="1116" y="11600"/>
                    <a:pt x="878" y="11411"/>
                  </a:cubicBezTo>
                  <a:cubicBezTo>
                    <a:pt x="641" y="11245"/>
                    <a:pt x="451" y="11055"/>
                    <a:pt x="238" y="10865"/>
                  </a:cubicBezTo>
                  <a:cubicBezTo>
                    <a:pt x="72" y="10723"/>
                    <a:pt x="1" y="10486"/>
                    <a:pt x="119" y="10272"/>
                  </a:cubicBezTo>
                  <a:cubicBezTo>
                    <a:pt x="309" y="10201"/>
                    <a:pt x="523" y="10177"/>
                    <a:pt x="736" y="10225"/>
                  </a:cubicBezTo>
                  <a:lnTo>
                    <a:pt x="1875" y="10225"/>
                  </a:lnTo>
                  <a:cubicBezTo>
                    <a:pt x="2420" y="10177"/>
                    <a:pt x="2895" y="9845"/>
                    <a:pt x="3108" y="9323"/>
                  </a:cubicBezTo>
                  <a:cubicBezTo>
                    <a:pt x="3227" y="9039"/>
                    <a:pt x="3203" y="8683"/>
                    <a:pt x="3037" y="8398"/>
                  </a:cubicBezTo>
                  <a:cubicBezTo>
                    <a:pt x="2800" y="7900"/>
                    <a:pt x="2515" y="7426"/>
                    <a:pt x="2159" y="6999"/>
                  </a:cubicBezTo>
                  <a:cubicBezTo>
                    <a:pt x="1922" y="6761"/>
                    <a:pt x="1709" y="6500"/>
                    <a:pt x="1543" y="6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865;p68">
              <a:extLst>
                <a:ext uri="{FF2B5EF4-FFF2-40B4-BE49-F238E27FC236}">
                  <a16:creationId xmlns:a16="http://schemas.microsoft.com/office/drawing/2014/main" id="{E22746A5-618C-650A-8239-3E1B710180F9}"/>
                </a:ext>
              </a:extLst>
            </p:cNvPr>
            <p:cNvSpPr/>
            <p:nvPr/>
          </p:nvSpPr>
          <p:spPr>
            <a:xfrm>
              <a:off x="7074050" y="2402150"/>
              <a:ext cx="574050" cy="325575"/>
            </a:xfrm>
            <a:custGeom>
              <a:avLst/>
              <a:gdLst/>
              <a:ahLst/>
              <a:cxnLst/>
              <a:rect l="l" t="t" r="r" b="b"/>
              <a:pathLst>
                <a:path w="22962" h="13023" extrusionOk="0">
                  <a:moveTo>
                    <a:pt x="712" y="4982"/>
                  </a:moveTo>
                  <a:cubicBezTo>
                    <a:pt x="807" y="4626"/>
                    <a:pt x="925" y="4317"/>
                    <a:pt x="1281" y="4175"/>
                  </a:cubicBezTo>
                  <a:cubicBezTo>
                    <a:pt x="1329" y="4151"/>
                    <a:pt x="1423" y="4080"/>
                    <a:pt x="1400" y="4056"/>
                  </a:cubicBezTo>
                  <a:cubicBezTo>
                    <a:pt x="1376" y="3819"/>
                    <a:pt x="1566" y="3819"/>
                    <a:pt x="1684" y="3772"/>
                  </a:cubicBezTo>
                  <a:cubicBezTo>
                    <a:pt x="1850" y="3677"/>
                    <a:pt x="2016" y="3606"/>
                    <a:pt x="2182" y="3487"/>
                  </a:cubicBezTo>
                  <a:cubicBezTo>
                    <a:pt x="2301" y="3416"/>
                    <a:pt x="2372" y="3250"/>
                    <a:pt x="2301" y="3108"/>
                  </a:cubicBezTo>
                  <a:cubicBezTo>
                    <a:pt x="2182" y="2704"/>
                    <a:pt x="2088" y="2586"/>
                    <a:pt x="1684" y="2586"/>
                  </a:cubicBezTo>
                  <a:cubicBezTo>
                    <a:pt x="1423" y="2586"/>
                    <a:pt x="1186" y="2467"/>
                    <a:pt x="1044" y="2254"/>
                  </a:cubicBezTo>
                  <a:cubicBezTo>
                    <a:pt x="735" y="1874"/>
                    <a:pt x="451" y="1495"/>
                    <a:pt x="142" y="1091"/>
                  </a:cubicBezTo>
                  <a:cubicBezTo>
                    <a:pt x="71" y="973"/>
                    <a:pt x="24" y="830"/>
                    <a:pt x="0" y="688"/>
                  </a:cubicBezTo>
                  <a:cubicBezTo>
                    <a:pt x="0" y="475"/>
                    <a:pt x="0" y="285"/>
                    <a:pt x="0" y="95"/>
                  </a:cubicBezTo>
                  <a:cubicBezTo>
                    <a:pt x="119" y="48"/>
                    <a:pt x="261" y="24"/>
                    <a:pt x="380" y="0"/>
                  </a:cubicBezTo>
                  <a:lnTo>
                    <a:pt x="3179" y="0"/>
                  </a:lnTo>
                  <a:cubicBezTo>
                    <a:pt x="3890" y="24"/>
                    <a:pt x="4578" y="190"/>
                    <a:pt x="5219" y="475"/>
                  </a:cubicBezTo>
                  <a:cubicBezTo>
                    <a:pt x="5480" y="593"/>
                    <a:pt x="5741" y="641"/>
                    <a:pt x="6025" y="641"/>
                  </a:cubicBezTo>
                  <a:cubicBezTo>
                    <a:pt x="7069" y="617"/>
                    <a:pt x="8136" y="593"/>
                    <a:pt x="9204" y="593"/>
                  </a:cubicBezTo>
                  <a:cubicBezTo>
                    <a:pt x="9441" y="593"/>
                    <a:pt x="9678" y="617"/>
                    <a:pt x="9892" y="641"/>
                  </a:cubicBezTo>
                  <a:cubicBezTo>
                    <a:pt x="10437" y="735"/>
                    <a:pt x="11007" y="712"/>
                    <a:pt x="11552" y="617"/>
                  </a:cubicBezTo>
                  <a:cubicBezTo>
                    <a:pt x="11789" y="569"/>
                    <a:pt x="12050" y="593"/>
                    <a:pt x="12288" y="712"/>
                  </a:cubicBezTo>
                  <a:cubicBezTo>
                    <a:pt x="12667" y="902"/>
                    <a:pt x="13094" y="1020"/>
                    <a:pt x="13521" y="1044"/>
                  </a:cubicBezTo>
                  <a:cubicBezTo>
                    <a:pt x="14090" y="1091"/>
                    <a:pt x="14636" y="1257"/>
                    <a:pt x="15158" y="1471"/>
                  </a:cubicBezTo>
                  <a:cubicBezTo>
                    <a:pt x="15774" y="1708"/>
                    <a:pt x="16415" y="1922"/>
                    <a:pt x="17032" y="2111"/>
                  </a:cubicBezTo>
                  <a:cubicBezTo>
                    <a:pt x="17625" y="2277"/>
                    <a:pt x="18170" y="2562"/>
                    <a:pt x="18645" y="2942"/>
                  </a:cubicBezTo>
                  <a:cubicBezTo>
                    <a:pt x="19356" y="3511"/>
                    <a:pt x="20044" y="4128"/>
                    <a:pt x="20661" y="4792"/>
                  </a:cubicBezTo>
                  <a:cubicBezTo>
                    <a:pt x="20851" y="5005"/>
                    <a:pt x="21017" y="5219"/>
                    <a:pt x="21183" y="5456"/>
                  </a:cubicBezTo>
                  <a:cubicBezTo>
                    <a:pt x="21349" y="5717"/>
                    <a:pt x="21610" y="5930"/>
                    <a:pt x="21918" y="6073"/>
                  </a:cubicBezTo>
                  <a:cubicBezTo>
                    <a:pt x="22227" y="6168"/>
                    <a:pt x="22416" y="6452"/>
                    <a:pt x="22440" y="6784"/>
                  </a:cubicBezTo>
                  <a:cubicBezTo>
                    <a:pt x="22464" y="7069"/>
                    <a:pt x="22559" y="7330"/>
                    <a:pt x="22725" y="7567"/>
                  </a:cubicBezTo>
                  <a:cubicBezTo>
                    <a:pt x="22891" y="7828"/>
                    <a:pt x="22962" y="8160"/>
                    <a:pt x="22962" y="8468"/>
                  </a:cubicBezTo>
                  <a:lnTo>
                    <a:pt x="22962" y="9678"/>
                  </a:lnTo>
                  <a:cubicBezTo>
                    <a:pt x="22962" y="9797"/>
                    <a:pt x="22962" y="9892"/>
                    <a:pt x="22938" y="9987"/>
                  </a:cubicBezTo>
                  <a:cubicBezTo>
                    <a:pt x="22891" y="10295"/>
                    <a:pt x="22559" y="10461"/>
                    <a:pt x="22298" y="10295"/>
                  </a:cubicBezTo>
                  <a:cubicBezTo>
                    <a:pt x="22155" y="10224"/>
                    <a:pt x="22013" y="10105"/>
                    <a:pt x="21871" y="10034"/>
                  </a:cubicBezTo>
                  <a:cubicBezTo>
                    <a:pt x="21539" y="9797"/>
                    <a:pt x="21064" y="9963"/>
                    <a:pt x="20993" y="10366"/>
                  </a:cubicBezTo>
                  <a:cubicBezTo>
                    <a:pt x="20946" y="10580"/>
                    <a:pt x="20922" y="10769"/>
                    <a:pt x="20898" y="10959"/>
                  </a:cubicBezTo>
                  <a:cubicBezTo>
                    <a:pt x="20780" y="10959"/>
                    <a:pt x="20661" y="10935"/>
                    <a:pt x="20542" y="10888"/>
                  </a:cubicBezTo>
                  <a:cubicBezTo>
                    <a:pt x="20424" y="10793"/>
                    <a:pt x="20305" y="10698"/>
                    <a:pt x="20210" y="10580"/>
                  </a:cubicBezTo>
                  <a:cubicBezTo>
                    <a:pt x="19926" y="10342"/>
                    <a:pt x="19522" y="10271"/>
                    <a:pt x="19190" y="10390"/>
                  </a:cubicBezTo>
                  <a:cubicBezTo>
                    <a:pt x="18834" y="10461"/>
                    <a:pt x="18502" y="10627"/>
                    <a:pt x="18241" y="10888"/>
                  </a:cubicBezTo>
                  <a:cubicBezTo>
                    <a:pt x="17696" y="11362"/>
                    <a:pt x="17198" y="11908"/>
                    <a:pt x="16771" y="12477"/>
                  </a:cubicBezTo>
                  <a:cubicBezTo>
                    <a:pt x="16628" y="12714"/>
                    <a:pt x="16439" y="12904"/>
                    <a:pt x="16225" y="13023"/>
                  </a:cubicBezTo>
                  <a:cubicBezTo>
                    <a:pt x="15893" y="12881"/>
                    <a:pt x="15632" y="12596"/>
                    <a:pt x="15537" y="12240"/>
                  </a:cubicBezTo>
                  <a:cubicBezTo>
                    <a:pt x="15442" y="11955"/>
                    <a:pt x="15348" y="11647"/>
                    <a:pt x="15276" y="11339"/>
                  </a:cubicBezTo>
                  <a:cubicBezTo>
                    <a:pt x="15158" y="10935"/>
                    <a:pt x="14944" y="10580"/>
                    <a:pt x="14636" y="10319"/>
                  </a:cubicBezTo>
                  <a:cubicBezTo>
                    <a:pt x="14351" y="10034"/>
                    <a:pt x="13877" y="9987"/>
                    <a:pt x="13521" y="10200"/>
                  </a:cubicBezTo>
                  <a:cubicBezTo>
                    <a:pt x="13402" y="10271"/>
                    <a:pt x="13284" y="10366"/>
                    <a:pt x="13165" y="10461"/>
                  </a:cubicBezTo>
                  <a:cubicBezTo>
                    <a:pt x="12809" y="10698"/>
                    <a:pt x="12477" y="10935"/>
                    <a:pt x="12121" y="11173"/>
                  </a:cubicBezTo>
                  <a:cubicBezTo>
                    <a:pt x="11766" y="11362"/>
                    <a:pt x="11362" y="11410"/>
                    <a:pt x="11007" y="11268"/>
                  </a:cubicBezTo>
                  <a:cubicBezTo>
                    <a:pt x="10746" y="11196"/>
                    <a:pt x="10580" y="10959"/>
                    <a:pt x="10556" y="10698"/>
                  </a:cubicBezTo>
                  <a:cubicBezTo>
                    <a:pt x="10508" y="10224"/>
                    <a:pt x="10556" y="9726"/>
                    <a:pt x="10651" y="9251"/>
                  </a:cubicBezTo>
                  <a:cubicBezTo>
                    <a:pt x="10769" y="8729"/>
                    <a:pt x="10817" y="8184"/>
                    <a:pt x="10793" y="7662"/>
                  </a:cubicBezTo>
                  <a:cubicBezTo>
                    <a:pt x="10793" y="7615"/>
                    <a:pt x="10793" y="7567"/>
                    <a:pt x="10793" y="7543"/>
                  </a:cubicBezTo>
                  <a:cubicBezTo>
                    <a:pt x="10769" y="7045"/>
                    <a:pt x="10224" y="6808"/>
                    <a:pt x="9844" y="7116"/>
                  </a:cubicBezTo>
                  <a:cubicBezTo>
                    <a:pt x="9346" y="7472"/>
                    <a:pt x="8848" y="7828"/>
                    <a:pt x="8350" y="8184"/>
                  </a:cubicBezTo>
                  <a:cubicBezTo>
                    <a:pt x="7686" y="8682"/>
                    <a:pt x="6950" y="9085"/>
                    <a:pt x="6191" y="9394"/>
                  </a:cubicBezTo>
                  <a:cubicBezTo>
                    <a:pt x="5432" y="9678"/>
                    <a:pt x="4626" y="9821"/>
                    <a:pt x="3819" y="9797"/>
                  </a:cubicBezTo>
                  <a:cubicBezTo>
                    <a:pt x="3724" y="9773"/>
                    <a:pt x="3653" y="9749"/>
                    <a:pt x="3582" y="9726"/>
                  </a:cubicBezTo>
                  <a:cubicBezTo>
                    <a:pt x="3606" y="9583"/>
                    <a:pt x="3629" y="9441"/>
                    <a:pt x="3653" y="9299"/>
                  </a:cubicBezTo>
                  <a:cubicBezTo>
                    <a:pt x="3890" y="8587"/>
                    <a:pt x="4270" y="7899"/>
                    <a:pt x="4768" y="7306"/>
                  </a:cubicBezTo>
                  <a:cubicBezTo>
                    <a:pt x="5124" y="6808"/>
                    <a:pt x="5527" y="6357"/>
                    <a:pt x="5930" y="5883"/>
                  </a:cubicBezTo>
                  <a:cubicBezTo>
                    <a:pt x="6168" y="5551"/>
                    <a:pt x="6476" y="5266"/>
                    <a:pt x="6808" y="5053"/>
                  </a:cubicBezTo>
                  <a:cubicBezTo>
                    <a:pt x="6998" y="4910"/>
                    <a:pt x="7188" y="4768"/>
                    <a:pt x="7354" y="4602"/>
                  </a:cubicBezTo>
                  <a:cubicBezTo>
                    <a:pt x="7520" y="4412"/>
                    <a:pt x="7543" y="4151"/>
                    <a:pt x="7401" y="3938"/>
                  </a:cubicBezTo>
                  <a:cubicBezTo>
                    <a:pt x="7306" y="3748"/>
                    <a:pt x="7093" y="3653"/>
                    <a:pt x="6879" y="3677"/>
                  </a:cubicBezTo>
                  <a:cubicBezTo>
                    <a:pt x="6832" y="3677"/>
                    <a:pt x="6784" y="3677"/>
                    <a:pt x="6737" y="3701"/>
                  </a:cubicBezTo>
                  <a:cubicBezTo>
                    <a:pt x="6381" y="3962"/>
                    <a:pt x="5930" y="3890"/>
                    <a:pt x="5527" y="3985"/>
                  </a:cubicBezTo>
                  <a:cubicBezTo>
                    <a:pt x="5005" y="4104"/>
                    <a:pt x="4507" y="4294"/>
                    <a:pt x="4009" y="4436"/>
                  </a:cubicBezTo>
                  <a:cubicBezTo>
                    <a:pt x="3036" y="4721"/>
                    <a:pt x="2064" y="4910"/>
                    <a:pt x="1068" y="4982"/>
                  </a:cubicBezTo>
                  <a:cubicBezTo>
                    <a:pt x="925" y="4982"/>
                    <a:pt x="807" y="4982"/>
                    <a:pt x="712" y="4982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866;p68">
              <a:extLst>
                <a:ext uri="{FF2B5EF4-FFF2-40B4-BE49-F238E27FC236}">
                  <a16:creationId xmlns:a16="http://schemas.microsoft.com/office/drawing/2014/main" id="{78EFE081-5BA5-9FBA-BA15-BB6212D81D56}"/>
                </a:ext>
              </a:extLst>
            </p:cNvPr>
            <p:cNvSpPr/>
            <p:nvPr/>
          </p:nvSpPr>
          <p:spPr>
            <a:xfrm>
              <a:off x="7643925" y="2298950"/>
              <a:ext cx="341025" cy="215900"/>
            </a:xfrm>
            <a:custGeom>
              <a:avLst/>
              <a:gdLst/>
              <a:ahLst/>
              <a:cxnLst/>
              <a:rect l="l" t="t" r="r" b="b"/>
              <a:pathLst>
                <a:path w="13641" h="8636" extrusionOk="0">
                  <a:moveTo>
                    <a:pt x="13640" y="5694"/>
                  </a:moveTo>
                  <a:cubicBezTo>
                    <a:pt x="13427" y="6216"/>
                    <a:pt x="12952" y="6382"/>
                    <a:pt x="12502" y="6548"/>
                  </a:cubicBezTo>
                  <a:cubicBezTo>
                    <a:pt x="12431" y="6548"/>
                    <a:pt x="12359" y="6571"/>
                    <a:pt x="12312" y="6571"/>
                  </a:cubicBezTo>
                  <a:cubicBezTo>
                    <a:pt x="12051" y="6548"/>
                    <a:pt x="11838" y="6690"/>
                    <a:pt x="11743" y="6927"/>
                  </a:cubicBezTo>
                  <a:cubicBezTo>
                    <a:pt x="11648" y="7188"/>
                    <a:pt x="11719" y="7473"/>
                    <a:pt x="11909" y="7686"/>
                  </a:cubicBezTo>
                  <a:cubicBezTo>
                    <a:pt x="12051" y="7829"/>
                    <a:pt x="12217" y="7971"/>
                    <a:pt x="12359" y="8137"/>
                  </a:cubicBezTo>
                  <a:cubicBezTo>
                    <a:pt x="12431" y="8232"/>
                    <a:pt x="12502" y="8327"/>
                    <a:pt x="12620" y="8469"/>
                  </a:cubicBezTo>
                  <a:cubicBezTo>
                    <a:pt x="12502" y="8516"/>
                    <a:pt x="12359" y="8564"/>
                    <a:pt x="12217" y="8564"/>
                  </a:cubicBezTo>
                  <a:cubicBezTo>
                    <a:pt x="10960" y="8635"/>
                    <a:pt x="9679" y="8540"/>
                    <a:pt x="8422" y="8327"/>
                  </a:cubicBezTo>
                  <a:cubicBezTo>
                    <a:pt x="8256" y="8279"/>
                    <a:pt x="8090" y="8232"/>
                    <a:pt x="7924" y="8184"/>
                  </a:cubicBezTo>
                  <a:cubicBezTo>
                    <a:pt x="7165" y="7900"/>
                    <a:pt x="6405" y="7615"/>
                    <a:pt x="5646" y="7378"/>
                  </a:cubicBezTo>
                  <a:cubicBezTo>
                    <a:pt x="5433" y="7307"/>
                    <a:pt x="5196" y="7283"/>
                    <a:pt x="4959" y="7307"/>
                  </a:cubicBezTo>
                  <a:cubicBezTo>
                    <a:pt x="3393" y="7307"/>
                    <a:pt x="1851" y="7307"/>
                    <a:pt x="286" y="7330"/>
                  </a:cubicBezTo>
                  <a:cubicBezTo>
                    <a:pt x="214" y="7330"/>
                    <a:pt x="143" y="7330"/>
                    <a:pt x="25" y="7307"/>
                  </a:cubicBezTo>
                  <a:cubicBezTo>
                    <a:pt x="25" y="7164"/>
                    <a:pt x="25" y="7046"/>
                    <a:pt x="1" y="6927"/>
                  </a:cubicBezTo>
                  <a:cubicBezTo>
                    <a:pt x="357" y="6856"/>
                    <a:pt x="618" y="6595"/>
                    <a:pt x="760" y="6263"/>
                  </a:cubicBezTo>
                  <a:cubicBezTo>
                    <a:pt x="1282" y="5124"/>
                    <a:pt x="2065" y="4128"/>
                    <a:pt x="3037" y="3322"/>
                  </a:cubicBezTo>
                  <a:cubicBezTo>
                    <a:pt x="3583" y="2847"/>
                    <a:pt x="4105" y="2349"/>
                    <a:pt x="4674" y="1898"/>
                  </a:cubicBezTo>
                  <a:cubicBezTo>
                    <a:pt x="4959" y="1637"/>
                    <a:pt x="5267" y="1424"/>
                    <a:pt x="5599" y="1210"/>
                  </a:cubicBezTo>
                  <a:cubicBezTo>
                    <a:pt x="6405" y="712"/>
                    <a:pt x="7307" y="357"/>
                    <a:pt x="8232" y="119"/>
                  </a:cubicBezTo>
                  <a:cubicBezTo>
                    <a:pt x="8896" y="24"/>
                    <a:pt x="9584" y="1"/>
                    <a:pt x="10248" y="48"/>
                  </a:cubicBezTo>
                  <a:cubicBezTo>
                    <a:pt x="10628" y="96"/>
                    <a:pt x="10960" y="262"/>
                    <a:pt x="11221" y="499"/>
                  </a:cubicBezTo>
                  <a:cubicBezTo>
                    <a:pt x="11719" y="878"/>
                    <a:pt x="11624" y="1661"/>
                    <a:pt x="11411" y="2017"/>
                  </a:cubicBezTo>
                  <a:cubicBezTo>
                    <a:pt x="11268" y="2254"/>
                    <a:pt x="11078" y="2468"/>
                    <a:pt x="10865" y="2634"/>
                  </a:cubicBezTo>
                  <a:cubicBezTo>
                    <a:pt x="10438" y="3013"/>
                    <a:pt x="9964" y="3298"/>
                    <a:pt x="9465" y="3535"/>
                  </a:cubicBezTo>
                  <a:cubicBezTo>
                    <a:pt x="9418" y="3535"/>
                    <a:pt x="9394" y="3559"/>
                    <a:pt x="9347" y="3583"/>
                  </a:cubicBezTo>
                  <a:cubicBezTo>
                    <a:pt x="9110" y="3701"/>
                    <a:pt x="9015" y="3986"/>
                    <a:pt x="9086" y="4223"/>
                  </a:cubicBezTo>
                  <a:cubicBezTo>
                    <a:pt x="9133" y="4460"/>
                    <a:pt x="9347" y="4626"/>
                    <a:pt x="9584" y="4650"/>
                  </a:cubicBezTo>
                  <a:cubicBezTo>
                    <a:pt x="9845" y="4650"/>
                    <a:pt x="10106" y="4650"/>
                    <a:pt x="10367" y="4650"/>
                  </a:cubicBezTo>
                  <a:cubicBezTo>
                    <a:pt x="10841" y="4603"/>
                    <a:pt x="11339" y="4674"/>
                    <a:pt x="11790" y="4863"/>
                  </a:cubicBezTo>
                  <a:cubicBezTo>
                    <a:pt x="12146" y="4982"/>
                    <a:pt x="12525" y="5101"/>
                    <a:pt x="12905" y="5148"/>
                  </a:cubicBezTo>
                  <a:cubicBezTo>
                    <a:pt x="13213" y="5219"/>
                    <a:pt x="13498" y="5409"/>
                    <a:pt x="13640" y="5694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867;p68">
              <a:extLst>
                <a:ext uri="{FF2B5EF4-FFF2-40B4-BE49-F238E27FC236}">
                  <a16:creationId xmlns:a16="http://schemas.microsoft.com/office/drawing/2014/main" id="{AAC732B1-DB25-189D-8F9A-204BD45D5188}"/>
                </a:ext>
              </a:extLst>
            </p:cNvPr>
            <p:cNvSpPr/>
            <p:nvPr/>
          </p:nvSpPr>
          <p:spPr>
            <a:xfrm>
              <a:off x="6472725" y="1036400"/>
              <a:ext cx="290600" cy="150675"/>
            </a:xfrm>
            <a:custGeom>
              <a:avLst/>
              <a:gdLst/>
              <a:ahLst/>
              <a:cxnLst/>
              <a:rect l="l" t="t" r="r" b="b"/>
              <a:pathLst>
                <a:path w="11624" h="6027" extrusionOk="0">
                  <a:moveTo>
                    <a:pt x="11623" y="1045"/>
                  </a:moveTo>
                  <a:cubicBezTo>
                    <a:pt x="11268" y="1519"/>
                    <a:pt x="10912" y="1946"/>
                    <a:pt x="10580" y="2397"/>
                  </a:cubicBezTo>
                  <a:cubicBezTo>
                    <a:pt x="9963" y="3132"/>
                    <a:pt x="9655" y="4081"/>
                    <a:pt x="9726" y="5054"/>
                  </a:cubicBezTo>
                  <a:cubicBezTo>
                    <a:pt x="9726" y="5196"/>
                    <a:pt x="9726" y="5362"/>
                    <a:pt x="9726" y="5504"/>
                  </a:cubicBezTo>
                  <a:cubicBezTo>
                    <a:pt x="9702" y="5552"/>
                    <a:pt x="9678" y="5599"/>
                    <a:pt x="9655" y="5647"/>
                  </a:cubicBezTo>
                  <a:cubicBezTo>
                    <a:pt x="9536" y="5647"/>
                    <a:pt x="9417" y="5647"/>
                    <a:pt x="9299" y="5623"/>
                  </a:cubicBezTo>
                  <a:cubicBezTo>
                    <a:pt x="8469" y="5386"/>
                    <a:pt x="7615" y="5314"/>
                    <a:pt x="6784" y="5338"/>
                  </a:cubicBezTo>
                  <a:cubicBezTo>
                    <a:pt x="5741" y="5338"/>
                    <a:pt x="4697" y="5338"/>
                    <a:pt x="3653" y="5362"/>
                  </a:cubicBezTo>
                  <a:cubicBezTo>
                    <a:pt x="2657" y="5386"/>
                    <a:pt x="1661" y="5552"/>
                    <a:pt x="712" y="5860"/>
                  </a:cubicBezTo>
                  <a:cubicBezTo>
                    <a:pt x="498" y="5907"/>
                    <a:pt x="261" y="5955"/>
                    <a:pt x="0" y="6026"/>
                  </a:cubicBezTo>
                  <a:cubicBezTo>
                    <a:pt x="24" y="5670"/>
                    <a:pt x="119" y="5362"/>
                    <a:pt x="309" y="5077"/>
                  </a:cubicBezTo>
                  <a:cubicBezTo>
                    <a:pt x="593" y="4627"/>
                    <a:pt x="902" y="4176"/>
                    <a:pt x="1210" y="3773"/>
                  </a:cubicBezTo>
                  <a:cubicBezTo>
                    <a:pt x="1281" y="3678"/>
                    <a:pt x="1352" y="3607"/>
                    <a:pt x="1423" y="3535"/>
                  </a:cubicBezTo>
                  <a:cubicBezTo>
                    <a:pt x="1637" y="3322"/>
                    <a:pt x="1827" y="3108"/>
                    <a:pt x="2017" y="2871"/>
                  </a:cubicBezTo>
                  <a:cubicBezTo>
                    <a:pt x="2349" y="2444"/>
                    <a:pt x="2776" y="2065"/>
                    <a:pt x="3250" y="1780"/>
                  </a:cubicBezTo>
                  <a:cubicBezTo>
                    <a:pt x="3630" y="1543"/>
                    <a:pt x="3985" y="1282"/>
                    <a:pt x="4341" y="997"/>
                  </a:cubicBezTo>
                  <a:cubicBezTo>
                    <a:pt x="4555" y="855"/>
                    <a:pt x="4768" y="736"/>
                    <a:pt x="5029" y="665"/>
                  </a:cubicBezTo>
                  <a:cubicBezTo>
                    <a:pt x="5456" y="499"/>
                    <a:pt x="5907" y="357"/>
                    <a:pt x="6334" y="167"/>
                  </a:cubicBezTo>
                  <a:cubicBezTo>
                    <a:pt x="6595" y="48"/>
                    <a:pt x="6903" y="1"/>
                    <a:pt x="7188" y="1"/>
                  </a:cubicBezTo>
                  <a:lnTo>
                    <a:pt x="8160" y="1"/>
                  </a:lnTo>
                  <a:lnTo>
                    <a:pt x="8279" y="1"/>
                  </a:lnTo>
                  <a:cubicBezTo>
                    <a:pt x="8397" y="1"/>
                    <a:pt x="8540" y="1"/>
                    <a:pt x="8658" y="48"/>
                  </a:cubicBezTo>
                  <a:cubicBezTo>
                    <a:pt x="9417" y="333"/>
                    <a:pt x="10271" y="214"/>
                    <a:pt x="11007" y="594"/>
                  </a:cubicBezTo>
                  <a:cubicBezTo>
                    <a:pt x="11244" y="689"/>
                    <a:pt x="11457" y="855"/>
                    <a:pt x="11623" y="1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868;p68">
              <a:extLst>
                <a:ext uri="{FF2B5EF4-FFF2-40B4-BE49-F238E27FC236}">
                  <a16:creationId xmlns:a16="http://schemas.microsoft.com/office/drawing/2014/main" id="{48E0EE60-C754-55A9-72E3-39199D2F6443}"/>
                </a:ext>
              </a:extLst>
            </p:cNvPr>
            <p:cNvSpPr/>
            <p:nvPr/>
          </p:nvSpPr>
          <p:spPr>
            <a:xfrm>
              <a:off x="7624950" y="2505925"/>
              <a:ext cx="157775" cy="163100"/>
            </a:xfrm>
            <a:custGeom>
              <a:avLst/>
              <a:gdLst/>
              <a:ahLst/>
              <a:cxnLst/>
              <a:rect l="l" t="t" r="r" b="b"/>
              <a:pathLst>
                <a:path w="6311" h="6524" extrusionOk="0">
                  <a:moveTo>
                    <a:pt x="1" y="0"/>
                  </a:moveTo>
                  <a:cubicBezTo>
                    <a:pt x="594" y="71"/>
                    <a:pt x="1092" y="143"/>
                    <a:pt x="1590" y="214"/>
                  </a:cubicBezTo>
                  <a:cubicBezTo>
                    <a:pt x="2325" y="332"/>
                    <a:pt x="3037" y="475"/>
                    <a:pt x="3772" y="546"/>
                  </a:cubicBezTo>
                  <a:cubicBezTo>
                    <a:pt x="4247" y="641"/>
                    <a:pt x="4698" y="759"/>
                    <a:pt x="5124" y="902"/>
                  </a:cubicBezTo>
                  <a:cubicBezTo>
                    <a:pt x="5385" y="973"/>
                    <a:pt x="5599" y="1091"/>
                    <a:pt x="5836" y="1163"/>
                  </a:cubicBezTo>
                  <a:cubicBezTo>
                    <a:pt x="6073" y="1210"/>
                    <a:pt x="6263" y="1424"/>
                    <a:pt x="6263" y="1661"/>
                  </a:cubicBezTo>
                  <a:cubicBezTo>
                    <a:pt x="6311" y="2088"/>
                    <a:pt x="6263" y="2515"/>
                    <a:pt x="6144" y="2918"/>
                  </a:cubicBezTo>
                  <a:cubicBezTo>
                    <a:pt x="5955" y="3392"/>
                    <a:pt x="5789" y="3867"/>
                    <a:pt x="5575" y="4341"/>
                  </a:cubicBezTo>
                  <a:cubicBezTo>
                    <a:pt x="5385" y="4816"/>
                    <a:pt x="5196" y="5243"/>
                    <a:pt x="4982" y="5670"/>
                  </a:cubicBezTo>
                  <a:cubicBezTo>
                    <a:pt x="4864" y="5930"/>
                    <a:pt x="4721" y="6168"/>
                    <a:pt x="4626" y="6357"/>
                  </a:cubicBezTo>
                  <a:cubicBezTo>
                    <a:pt x="4294" y="6524"/>
                    <a:pt x="3915" y="6381"/>
                    <a:pt x="3749" y="6049"/>
                  </a:cubicBezTo>
                  <a:cubicBezTo>
                    <a:pt x="3559" y="5764"/>
                    <a:pt x="3345" y="5480"/>
                    <a:pt x="3108" y="5195"/>
                  </a:cubicBezTo>
                  <a:cubicBezTo>
                    <a:pt x="2729" y="4721"/>
                    <a:pt x="2397" y="4199"/>
                    <a:pt x="2136" y="3630"/>
                  </a:cubicBezTo>
                  <a:cubicBezTo>
                    <a:pt x="1898" y="3274"/>
                    <a:pt x="1709" y="2918"/>
                    <a:pt x="1519" y="2538"/>
                  </a:cubicBezTo>
                  <a:cubicBezTo>
                    <a:pt x="1400" y="2206"/>
                    <a:pt x="1258" y="1922"/>
                    <a:pt x="1116" y="1613"/>
                  </a:cubicBezTo>
                  <a:cubicBezTo>
                    <a:pt x="1068" y="1424"/>
                    <a:pt x="926" y="1281"/>
                    <a:pt x="760" y="1186"/>
                  </a:cubicBezTo>
                  <a:cubicBezTo>
                    <a:pt x="309" y="949"/>
                    <a:pt x="191" y="4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869;p68">
              <a:extLst>
                <a:ext uri="{FF2B5EF4-FFF2-40B4-BE49-F238E27FC236}">
                  <a16:creationId xmlns:a16="http://schemas.microsoft.com/office/drawing/2014/main" id="{ECF1B710-0CD9-3405-A267-E5D60DCE3BB0}"/>
                </a:ext>
              </a:extLst>
            </p:cNvPr>
            <p:cNvSpPr/>
            <p:nvPr/>
          </p:nvSpPr>
          <p:spPr>
            <a:xfrm>
              <a:off x="7525325" y="2325050"/>
              <a:ext cx="90175" cy="138200"/>
            </a:xfrm>
            <a:custGeom>
              <a:avLst/>
              <a:gdLst/>
              <a:ahLst/>
              <a:cxnLst/>
              <a:rect l="l" t="t" r="r" b="b"/>
              <a:pathLst>
                <a:path w="3607" h="5528" extrusionOk="0">
                  <a:moveTo>
                    <a:pt x="3511" y="0"/>
                  </a:moveTo>
                  <a:cubicBezTo>
                    <a:pt x="3606" y="570"/>
                    <a:pt x="3606" y="4982"/>
                    <a:pt x="3535" y="5527"/>
                  </a:cubicBezTo>
                  <a:cubicBezTo>
                    <a:pt x="3084" y="5527"/>
                    <a:pt x="2657" y="5432"/>
                    <a:pt x="2254" y="5266"/>
                  </a:cubicBezTo>
                  <a:cubicBezTo>
                    <a:pt x="1970" y="5148"/>
                    <a:pt x="1709" y="5029"/>
                    <a:pt x="1376" y="4887"/>
                  </a:cubicBezTo>
                  <a:cubicBezTo>
                    <a:pt x="1163" y="4341"/>
                    <a:pt x="902" y="3819"/>
                    <a:pt x="546" y="3321"/>
                  </a:cubicBezTo>
                  <a:cubicBezTo>
                    <a:pt x="499" y="3250"/>
                    <a:pt x="451" y="3179"/>
                    <a:pt x="428" y="3108"/>
                  </a:cubicBezTo>
                  <a:cubicBezTo>
                    <a:pt x="285" y="2254"/>
                    <a:pt x="1" y="1424"/>
                    <a:pt x="72" y="522"/>
                  </a:cubicBezTo>
                  <a:cubicBezTo>
                    <a:pt x="96" y="166"/>
                    <a:pt x="214" y="24"/>
                    <a:pt x="570" y="0"/>
                  </a:cubicBezTo>
                  <a:cubicBezTo>
                    <a:pt x="1543" y="0"/>
                    <a:pt x="2515" y="0"/>
                    <a:pt x="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870;p68">
              <a:extLst>
                <a:ext uri="{FF2B5EF4-FFF2-40B4-BE49-F238E27FC236}">
                  <a16:creationId xmlns:a16="http://schemas.microsoft.com/office/drawing/2014/main" id="{29D1BFF6-1ED1-DF27-2298-FAB8C2F283A4}"/>
                </a:ext>
              </a:extLst>
            </p:cNvPr>
            <p:cNvSpPr/>
            <p:nvPr/>
          </p:nvSpPr>
          <p:spPr>
            <a:xfrm>
              <a:off x="7085300" y="3970100"/>
              <a:ext cx="112125" cy="53975"/>
            </a:xfrm>
            <a:custGeom>
              <a:avLst/>
              <a:gdLst/>
              <a:ahLst/>
              <a:cxnLst/>
              <a:rect l="l" t="t" r="r" b="b"/>
              <a:pathLst>
                <a:path w="4485" h="2159" extrusionOk="0">
                  <a:moveTo>
                    <a:pt x="1" y="1376"/>
                  </a:moveTo>
                  <a:cubicBezTo>
                    <a:pt x="1" y="973"/>
                    <a:pt x="238" y="617"/>
                    <a:pt x="594" y="474"/>
                  </a:cubicBezTo>
                  <a:cubicBezTo>
                    <a:pt x="973" y="237"/>
                    <a:pt x="1424" y="119"/>
                    <a:pt x="1851" y="95"/>
                  </a:cubicBezTo>
                  <a:cubicBezTo>
                    <a:pt x="2539" y="47"/>
                    <a:pt x="3227" y="47"/>
                    <a:pt x="3891" y="24"/>
                  </a:cubicBezTo>
                  <a:cubicBezTo>
                    <a:pt x="4105" y="0"/>
                    <a:pt x="4318" y="47"/>
                    <a:pt x="4484" y="142"/>
                  </a:cubicBezTo>
                  <a:cubicBezTo>
                    <a:pt x="3630" y="1542"/>
                    <a:pt x="2302" y="2159"/>
                    <a:pt x="831" y="1898"/>
                  </a:cubicBezTo>
                  <a:cubicBezTo>
                    <a:pt x="523" y="1850"/>
                    <a:pt x="523" y="1850"/>
                    <a:pt x="1" y="1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871;p68">
              <a:extLst>
                <a:ext uri="{FF2B5EF4-FFF2-40B4-BE49-F238E27FC236}">
                  <a16:creationId xmlns:a16="http://schemas.microsoft.com/office/drawing/2014/main" id="{2C8A757B-9E53-C829-DF3C-A9FB8D61F141}"/>
                </a:ext>
              </a:extLst>
            </p:cNvPr>
            <p:cNvSpPr/>
            <p:nvPr/>
          </p:nvSpPr>
          <p:spPr>
            <a:xfrm>
              <a:off x="7480850" y="3944600"/>
              <a:ext cx="128125" cy="36775"/>
            </a:xfrm>
            <a:custGeom>
              <a:avLst/>
              <a:gdLst/>
              <a:ahLst/>
              <a:cxnLst/>
              <a:rect l="l" t="t" r="r" b="b"/>
              <a:pathLst>
                <a:path w="5125" h="1471" extrusionOk="0">
                  <a:moveTo>
                    <a:pt x="1" y="593"/>
                  </a:moveTo>
                  <a:cubicBezTo>
                    <a:pt x="1234" y="48"/>
                    <a:pt x="2491" y="0"/>
                    <a:pt x="3772" y="24"/>
                  </a:cubicBezTo>
                  <a:cubicBezTo>
                    <a:pt x="4009" y="24"/>
                    <a:pt x="4270" y="142"/>
                    <a:pt x="4436" y="332"/>
                  </a:cubicBezTo>
                  <a:cubicBezTo>
                    <a:pt x="4602" y="498"/>
                    <a:pt x="4769" y="664"/>
                    <a:pt x="4935" y="830"/>
                  </a:cubicBezTo>
                  <a:cubicBezTo>
                    <a:pt x="5077" y="949"/>
                    <a:pt x="5124" y="1139"/>
                    <a:pt x="5077" y="1305"/>
                  </a:cubicBezTo>
                  <a:cubicBezTo>
                    <a:pt x="4863" y="1423"/>
                    <a:pt x="4650" y="1471"/>
                    <a:pt x="4413" y="1447"/>
                  </a:cubicBezTo>
                  <a:cubicBezTo>
                    <a:pt x="3440" y="1447"/>
                    <a:pt x="2468" y="1423"/>
                    <a:pt x="1495" y="1400"/>
                  </a:cubicBezTo>
                  <a:cubicBezTo>
                    <a:pt x="1044" y="1352"/>
                    <a:pt x="594" y="1186"/>
                    <a:pt x="238" y="878"/>
                  </a:cubicBezTo>
                  <a:cubicBezTo>
                    <a:pt x="143" y="783"/>
                    <a:pt x="72" y="688"/>
                    <a:pt x="1" y="5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872;p68">
              <a:extLst>
                <a:ext uri="{FF2B5EF4-FFF2-40B4-BE49-F238E27FC236}">
                  <a16:creationId xmlns:a16="http://schemas.microsoft.com/office/drawing/2014/main" id="{06E88800-0568-211E-F848-E9C96AC05AB3}"/>
                </a:ext>
              </a:extLst>
            </p:cNvPr>
            <p:cNvSpPr/>
            <p:nvPr/>
          </p:nvSpPr>
          <p:spPr>
            <a:xfrm>
              <a:off x="6811325" y="1788375"/>
              <a:ext cx="44500" cy="65250"/>
            </a:xfrm>
            <a:custGeom>
              <a:avLst/>
              <a:gdLst/>
              <a:ahLst/>
              <a:cxnLst/>
              <a:rect l="l" t="t" r="r" b="b"/>
              <a:pathLst>
                <a:path w="1780" h="2610" extrusionOk="0">
                  <a:moveTo>
                    <a:pt x="25" y="0"/>
                  </a:moveTo>
                  <a:cubicBezTo>
                    <a:pt x="784" y="712"/>
                    <a:pt x="1400" y="1400"/>
                    <a:pt x="1780" y="2277"/>
                  </a:cubicBezTo>
                  <a:cubicBezTo>
                    <a:pt x="1732" y="2467"/>
                    <a:pt x="1543" y="2609"/>
                    <a:pt x="1329" y="2586"/>
                  </a:cubicBezTo>
                  <a:lnTo>
                    <a:pt x="96" y="2586"/>
                  </a:lnTo>
                  <a:cubicBezTo>
                    <a:pt x="48" y="2467"/>
                    <a:pt x="25" y="2325"/>
                    <a:pt x="25" y="2206"/>
                  </a:cubicBezTo>
                  <a:cubicBezTo>
                    <a:pt x="1" y="1518"/>
                    <a:pt x="25" y="80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873;p68">
              <a:extLst>
                <a:ext uri="{FF2B5EF4-FFF2-40B4-BE49-F238E27FC236}">
                  <a16:creationId xmlns:a16="http://schemas.microsoft.com/office/drawing/2014/main" id="{A8726BEA-5CD7-D4B6-D5F0-1F5C604AC523}"/>
                </a:ext>
              </a:extLst>
            </p:cNvPr>
            <p:cNvSpPr/>
            <p:nvPr/>
          </p:nvSpPr>
          <p:spPr>
            <a:xfrm>
              <a:off x="7282200" y="3160625"/>
              <a:ext cx="67025" cy="32625"/>
            </a:xfrm>
            <a:custGeom>
              <a:avLst/>
              <a:gdLst/>
              <a:ahLst/>
              <a:cxnLst/>
              <a:rect l="l" t="t" r="r" b="b"/>
              <a:pathLst>
                <a:path w="2681" h="1305" extrusionOk="0">
                  <a:moveTo>
                    <a:pt x="0" y="71"/>
                  </a:moveTo>
                  <a:lnTo>
                    <a:pt x="2681" y="0"/>
                  </a:lnTo>
                  <a:cubicBezTo>
                    <a:pt x="2443" y="403"/>
                    <a:pt x="2372" y="901"/>
                    <a:pt x="1898" y="1186"/>
                  </a:cubicBezTo>
                  <a:cubicBezTo>
                    <a:pt x="1447" y="1305"/>
                    <a:pt x="973" y="1234"/>
                    <a:pt x="593" y="973"/>
                  </a:cubicBezTo>
                  <a:cubicBezTo>
                    <a:pt x="309" y="759"/>
                    <a:pt x="0" y="546"/>
                    <a:pt x="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874;p68">
              <a:extLst>
                <a:ext uri="{FF2B5EF4-FFF2-40B4-BE49-F238E27FC236}">
                  <a16:creationId xmlns:a16="http://schemas.microsoft.com/office/drawing/2014/main" id="{4CA21AE6-42FD-4BCA-FBCF-98A1FA7D8766}"/>
                </a:ext>
              </a:extLst>
            </p:cNvPr>
            <p:cNvSpPr/>
            <p:nvPr/>
          </p:nvSpPr>
          <p:spPr>
            <a:xfrm>
              <a:off x="6603775" y="1867225"/>
              <a:ext cx="45700" cy="43925"/>
            </a:xfrm>
            <a:custGeom>
              <a:avLst/>
              <a:gdLst/>
              <a:ahLst/>
              <a:cxnLst/>
              <a:rect l="l" t="t" r="r" b="b"/>
              <a:pathLst>
                <a:path w="1828" h="1757" extrusionOk="0">
                  <a:moveTo>
                    <a:pt x="1" y="1282"/>
                  </a:moveTo>
                  <a:cubicBezTo>
                    <a:pt x="428" y="855"/>
                    <a:pt x="736" y="523"/>
                    <a:pt x="1068" y="191"/>
                  </a:cubicBezTo>
                  <a:cubicBezTo>
                    <a:pt x="1234" y="1"/>
                    <a:pt x="1448" y="72"/>
                    <a:pt x="1661" y="120"/>
                  </a:cubicBezTo>
                  <a:cubicBezTo>
                    <a:pt x="1827" y="713"/>
                    <a:pt x="1590" y="1211"/>
                    <a:pt x="135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875;p68">
              <a:extLst>
                <a:ext uri="{FF2B5EF4-FFF2-40B4-BE49-F238E27FC236}">
                  <a16:creationId xmlns:a16="http://schemas.microsoft.com/office/drawing/2014/main" id="{8AB84884-82D1-D5D7-556F-5ED79C9EF7FE}"/>
                </a:ext>
              </a:extLst>
            </p:cNvPr>
            <p:cNvSpPr/>
            <p:nvPr/>
          </p:nvSpPr>
          <p:spPr>
            <a:xfrm>
              <a:off x="6569375" y="2014900"/>
              <a:ext cx="21375" cy="30850"/>
            </a:xfrm>
            <a:custGeom>
              <a:avLst/>
              <a:gdLst/>
              <a:ahLst/>
              <a:cxnLst/>
              <a:rect l="l" t="t" r="r" b="b"/>
              <a:pathLst>
                <a:path w="855" h="1234" extrusionOk="0">
                  <a:moveTo>
                    <a:pt x="1" y="783"/>
                  </a:moveTo>
                  <a:cubicBezTo>
                    <a:pt x="143" y="427"/>
                    <a:pt x="428" y="143"/>
                    <a:pt x="760" y="0"/>
                  </a:cubicBezTo>
                  <a:cubicBezTo>
                    <a:pt x="855" y="404"/>
                    <a:pt x="831" y="831"/>
                    <a:pt x="736" y="1234"/>
                  </a:cubicBezTo>
                  <a:cubicBezTo>
                    <a:pt x="570" y="1163"/>
                    <a:pt x="404" y="1092"/>
                    <a:pt x="262" y="997"/>
                  </a:cubicBezTo>
                  <a:cubicBezTo>
                    <a:pt x="167" y="926"/>
                    <a:pt x="72" y="854"/>
                    <a:pt x="1" y="7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876;p68">
              <a:extLst>
                <a:ext uri="{FF2B5EF4-FFF2-40B4-BE49-F238E27FC236}">
                  <a16:creationId xmlns:a16="http://schemas.microsoft.com/office/drawing/2014/main" id="{B1AA5F98-A59D-E3FE-762C-62D582491C30}"/>
                </a:ext>
              </a:extLst>
            </p:cNvPr>
            <p:cNvSpPr/>
            <p:nvPr/>
          </p:nvSpPr>
          <p:spPr>
            <a:xfrm>
              <a:off x="6858775" y="1981100"/>
              <a:ext cx="23150" cy="28475"/>
            </a:xfrm>
            <a:custGeom>
              <a:avLst/>
              <a:gdLst/>
              <a:ahLst/>
              <a:cxnLst/>
              <a:rect l="l" t="t" r="r" b="b"/>
              <a:pathLst>
                <a:path w="926" h="1139" extrusionOk="0">
                  <a:moveTo>
                    <a:pt x="451" y="0"/>
                  </a:moveTo>
                  <a:cubicBezTo>
                    <a:pt x="688" y="404"/>
                    <a:pt x="926" y="688"/>
                    <a:pt x="902" y="1139"/>
                  </a:cubicBezTo>
                  <a:cubicBezTo>
                    <a:pt x="594" y="1139"/>
                    <a:pt x="285" y="1091"/>
                    <a:pt x="0" y="997"/>
                  </a:cubicBezTo>
                  <a:cubicBezTo>
                    <a:pt x="48" y="617"/>
                    <a:pt x="190" y="285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877;p68">
              <a:extLst>
                <a:ext uri="{FF2B5EF4-FFF2-40B4-BE49-F238E27FC236}">
                  <a16:creationId xmlns:a16="http://schemas.microsoft.com/office/drawing/2014/main" id="{66606E1A-8B7B-8B64-1D85-FE576EBEA81A}"/>
                </a:ext>
              </a:extLst>
            </p:cNvPr>
            <p:cNvSpPr/>
            <p:nvPr/>
          </p:nvSpPr>
          <p:spPr>
            <a:xfrm>
              <a:off x="6773975" y="1806150"/>
              <a:ext cx="12475" cy="42125"/>
            </a:xfrm>
            <a:custGeom>
              <a:avLst/>
              <a:gdLst/>
              <a:ahLst/>
              <a:cxnLst/>
              <a:rect l="l" t="t" r="r" b="b"/>
              <a:pathLst>
                <a:path w="499" h="1685" extrusionOk="0">
                  <a:moveTo>
                    <a:pt x="499" y="1685"/>
                  </a:moveTo>
                  <a:cubicBezTo>
                    <a:pt x="190" y="1329"/>
                    <a:pt x="0" y="855"/>
                    <a:pt x="0" y="356"/>
                  </a:cubicBezTo>
                  <a:cubicBezTo>
                    <a:pt x="72" y="190"/>
                    <a:pt x="214" y="72"/>
                    <a:pt x="404" y="1"/>
                  </a:cubicBezTo>
                  <a:cubicBezTo>
                    <a:pt x="451" y="72"/>
                    <a:pt x="499" y="96"/>
                    <a:pt x="499" y="119"/>
                  </a:cubicBezTo>
                  <a:cubicBezTo>
                    <a:pt x="499" y="641"/>
                    <a:pt x="499" y="1163"/>
                    <a:pt x="499" y="1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878;p68">
              <a:extLst>
                <a:ext uri="{FF2B5EF4-FFF2-40B4-BE49-F238E27FC236}">
                  <a16:creationId xmlns:a16="http://schemas.microsoft.com/office/drawing/2014/main" id="{BFC62869-9BC3-B749-DF22-794565930B92}"/>
                </a:ext>
              </a:extLst>
            </p:cNvPr>
            <p:cNvSpPr/>
            <p:nvPr/>
          </p:nvSpPr>
          <p:spPr>
            <a:xfrm>
              <a:off x="7397225" y="2858775"/>
              <a:ext cx="196325" cy="177925"/>
            </a:xfrm>
            <a:custGeom>
              <a:avLst/>
              <a:gdLst/>
              <a:ahLst/>
              <a:cxnLst/>
              <a:rect l="l" t="t" r="r" b="b"/>
              <a:pathLst>
                <a:path w="7853" h="7117" extrusionOk="0">
                  <a:moveTo>
                    <a:pt x="4887" y="71"/>
                  </a:moveTo>
                  <a:lnTo>
                    <a:pt x="4864" y="71"/>
                  </a:lnTo>
                  <a:lnTo>
                    <a:pt x="4769" y="71"/>
                  </a:lnTo>
                  <a:cubicBezTo>
                    <a:pt x="4223" y="0"/>
                    <a:pt x="3654" y="71"/>
                    <a:pt x="3156" y="332"/>
                  </a:cubicBezTo>
                  <a:cubicBezTo>
                    <a:pt x="2634" y="593"/>
                    <a:pt x="2231" y="1044"/>
                    <a:pt x="1994" y="1589"/>
                  </a:cubicBezTo>
                  <a:cubicBezTo>
                    <a:pt x="1448" y="2040"/>
                    <a:pt x="1021" y="2633"/>
                    <a:pt x="760" y="3297"/>
                  </a:cubicBezTo>
                  <a:cubicBezTo>
                    <a:pt x="1" y="5480"/>
                    <a:pt x="2112" y="7116"/>
                    <a:pt x="4128" y="6974"/>
                  </a:cubicBezTo>
                  <a:cubicBezTo>
                    <a:pt x="6074" y="6856"/>
                    <a:pt x="7853" y="5456"/>
                    <a:pt x="7758" y="3392"/>
                  </a:cubicBezTo>
                  <a:cubicBezTo>
                    <a:pt x="7639" y="1779"/>
                    <a:pt x="6477" y="427"/>
                    <a:pt x="4887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879;p68">
              <a:extLst>
                <a:ext uri="{FF2B5EF4-FFF2-40B4-BE49-F238E27FC236}">
                  <a16:creationId xmlns:a16="http://schemas.microsoft.com/office/drawing/2014/main" id="{5ED1B192-1E76-42FD-E151-3F20BE698C48}"/>
                </a:ext>
              </a:extLst>
            </p:cNvPr>
            <p:cNvSpPr/>
            <p:nvPr/>
          </p:nvSpPr>
          <p:spPr>
            <a:xfrm>
              <a:off x="6938250" y="2731850"/>
              <a:ext cx="161900" cy="177950"/>
            </a:xfrm>
            <a:custGeom>
              <a:avLst/>
              <a:gdLst/>
              <a:ahLst/>
              <a:cxnLst/>
              <a:rect l="l" t="t" r="r" b="b"/>
              <a:pathLst>
                <a:path w="6476" h="7118" extrusionOk="0">
                  <a:moveTo>
                    <a:pt x="5741" y="950"/>
                  </a:moveTo>
                  <a:cubicBezTo>
                    <a:pt x="5100" y="333"/>
                    <a:pt x="4222" y="1"/>
                    <a:pt x="3321" y="72"/>
                  </a:cubicBezTo>
                  <a:cubicBezTo>
                    <a:pt x="1542" y="191"/>
                    <a:pt x="0" y="1519"/>
                    <a:pt x="237" y="3417"/>
                  </a:cubicBezTo>
                  <a:cubicBezTo>
                    <a:pt x="475" y="5148"/>
                    <a:pt x="1779" y="7117"/>
                    <a:pt x="3795" y="6477"/>
                  </a:cubicBezTo>
                  <a:cubicBezTo>
                    <a:pt x="4649" y="6168"/>
                    <a:pt x="5314" y="5480"/>
                    <a:pt x="5551" y="4626"/>
                  </a:cubicBezTo>
                  <a:cubicBezTo>
                    <a:pt x="5741" y="4413"/>
                    <a:pt x="5883" y="4200"/>
                    <a:pt x="6001" y="3939"/>
                  </a:cubicBezTo>
                  <a:cubicBezTo>
                    <a:pt x="6476" y="3013"/>
                    <a:pt x="6476" y="1756"/>
                    <a:pt x="5741" y="9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880;p68">
              <a:extLst>
                <a:ext uri="{FF2B5EF4-FFF2-40B4-BE49-F238E27FC236}">
                  <a16:creationId xmlns:a16="http://schemas.microsoft.com/office/drawing/2014/main" id="{8B5DBEB0-F9B6-FFA1-A39C-F6E58E53CBC4}"/>
                </a:ext>
              </a:extLst>
            </p:cNvPr>
            <p:cNvSpPr/>
            <p:nvPr/>
          </p:nvSpPr>
          <p:spPr>
            <a:xfrm>
              <a:off x="6173825" y="955750"/>
              <a:ext cx="1840775" cy="3093225"/>
            </a:xfrm>
            <a:custGeom>
              <a:avLst/>
              <a:gdLst/>
              <a:ahLst/>
              <a:cxnLst/>
              <a:rect l="l" t="t" r="r" b="b"/>
              <a:pathLst>
                <a:path w="73631" h="123729" extrusionOk="0">
                  <a:moveTo>
                    <a:pt x="52424" y="118842"/>
                  </a:moveTo>
                  <a:lnTo>
                    <a:pt x="53373" y="118629"/>
                  </a:lnTo>
                  <a:cubicBezTo>
                    <a:pt x="54417" y="118415"/>
                    <a:pt x="55484" y="118368"/>
                    <a:pt x="56551" y="118487"/>
                  </a:cubicBezTo>
                  <a:cubicBezTo>
                    <a:pt x="56765" y="118510"/>
                    <a:pt x="56955" y="118582"/>
                    <a:pt x="57121" y="118724"/>
                  </a:cubicBezTo>
                  <a:cubicBezTo>
                    <a:pt x="57476" y="119056"/>
                    <a:pt x="57832" y="119388"/>
                    <a:pt x="58188" y="119744"/>
                  </a:cubicBezTo>
                  <a:cubicBezTo>
                    <a:pt x="58615" y="120242"/>
                    <a:pt x="58591" y="120835"/>
                    <a:pt x="58425" y="121428"/>
                  </a:cubicBezTo>
                  <a:cubicBezTo>
                    <a:pt x="58378" y="121547"/>
                    <a:pt x="58283" y="121665"/>
                    <a:pt x="58188" y="121736"/>
                  </a:cubicBezTo>
                  <a:cubicBezTo>
                    <a:pt x="57927" y="121926"/>
                    <a:pt x="57643" y="122068"/>
                    <a:pt x="57310" y="122092"/>
                  </a:cubicBezTo>
                  <a:cubicBezTo>
                    <a:pt x="56907" y="122116"/>
                    <a:pt x="56504" y="122140"/>
                    <a:pt x="56101" y="122140"/>
                  </a:cubicBezTo>
                  <a:cubicBezTo>
                    <a:pt x="55318" y="122140"/>
                    <a:pt x="54535" y="122116"/>
                    <a:pt x="53729" y="122092"/>
                  </a:cubicBezTo>
                  <a:cubicBezTo>
                    <a:pt x="53064" y="122068"/>
                    <a:pt x="52424" y="121831"/>
                    <a:pt x="51902" y="121404"/>
                  </a:cubicBezTo>
                  <a:cubicBezTo>
                    <a:pt x="51617" y="121167"/>
                    <a:pt x="51333" y="120906"/>
                    <a:pt x="51096" y="120621"/>
                  </a:cubicBezTo>
                  <a:cubicBezTo>
                    <a:pt x="50835" y="120337"/>
                    <a:pt x="50763" y="119934"/>
                    <a:pt x="50930" y="119602"/>
                  </a:cubicBezTo>
                  <a:cubicBezTo>
                    <a:pt x="50930" y="119578"/>
                    <a:pt x="50953" y="119554"/>
                    <a:pt x="50953" y="119530"/>
                  </a:cubicBezTo>
                  <a:cubicBezTo>
                    <a:pt x="51285" y="119080"/>
                    <a:pt x="51262" y="118558"/>
                    <a:pt x="51262" y="118012"/>
                  </a:cubicBezTo>
                  <a:cubicBezTo>
                    <a:pt x="51262" y="117040"/>
                    <a:pt x="51190" y="116067"/>
                    <a:pt x="51048" y="115095"/>
                  </a:cubicBezTo>
                  <a:cubicBezTo>
                    <a:pt x="51001" y="114549"/>
                    <a:pt x="50953" y="114003"/>
                    <a:pt x="50953" y="113434"/>
                  </a:cubicBezTo>
                  <a:cubicBezTo>
                    <a:pt x="50953" y="113126"/>
                    <a:pt x="50930" y="112794"/>
                    <a:pt x="50906" y="112485"/>
                  </a:cubicBezTo>
                  <a:cubicBezTo>
                    <a:pt x="50787" y="111679"/>
                    <a:pt x="50740" y="110872"/>
                    <a:pt x="50763" y="110066"/>
                  </a:cubicBezTo>
                  <a:lnTo>
                    <a:pt x="50763" y="109615"/>
                  </a:lnTo>
                  <a:cubicBezTo>
                    <a:pt x="50503" y="109568"/>
                    <a:pt x="50242" y="109568"/>
                    <a:pt x="49981" y="109639"/>
                  </a:cubicBezTo>
                  <a:cubicBezTo>
                    <a:pt x="48913" y="109852"/>
                    <a:pt x="47822" y="109947"/>
                    <a:pt x="46755" y="109923"/>
                  </a:cubicBezTo>
                  <a:lnTo>
                    <a:pt x="42461" y="109923"/>
                  </a:lnTo>
                  <a:cubicBezTo>
                    <a:pt x="42271" y="109923"/>
                    <a:pt x="42058" y="109947"/>
                    <a:pt x="41821" y="109971"/>
                  </a:cubicBezTo>
                  <a:cubicBezTo>
                    <a:pt x="41844" y="110350"/>
                    <a:pt x="41892" y="110682"/>
                    <a:pt x="41916" y="111015"/>
                  </a:cubicBezTo>
                  <a:cubicBezTo>
                    <a:pt x="41939" y="111347"/>
                    <a:pt x="41916" y="111655"/>
                    <a:pt x="41939" y="111963"/>
                  </a:cubicBezTo>
                  <a:cubicBezTo>
                    <a:pt x="42034" y="113007"/>
                    <a:pt x="42177" y="114051"/>
                    <a:pt x="42271" y="115071"/>
                  </a:cubicBezTo>
                  <a:cubicBezTo>
                    <a:pt x="42390" y="116257"/>
                    <a:pt x="42509" y="117443"/>
                    <a:pt x="42604" y="118629"/>
                  </a:cubicBezTo>
                  <a:cubicBezTo>
                    <a:pt x="42651" y="119080"/>
                    <a:pt x="42675" y="119507"/>
                    <a:pt x="42675" y="119957"/>
                  </a:cubicBezTo>
                  <a:cubicBezTo>
                    <a:pt x="42698" y="120100"/>
                    <a:pt x="42675" y="120266"/>
                    <a:pt x="42604" y="120384"/>
                  </a:cubicBezTo>
                  <a:cubicBezTo>
                    <a:pt x="42034" y="121309"/>
                    <a:pt x="41441" y="122235"/>
                    <a:pt x="40540" y="122851"/>
                  </a:cubicBezTo>
                  <a:cubicBezTo>
                    <a:pt x="39804" y="123421"/>
                    <a:pt x="38927" y="123705"/>
                    <a:pt x="38025" y="123681"/>
                  </a:cubicBezTo>
                  <a:lnTo>
                    <a:pt x="37717" y="123681"/>
                  </a:lnTo>
                  <a:cubicBezTo>
                    <a:pt x="36863" y="123729"/>
                    <a:pt x="36057" y="123349"/>
                    <a:pt x="35535" y="122709"/>
                  </a:cubicBezTo>
                  <a:cubicBezTo>
                    <a:pt x="35250" y="122424"/>
                    <a:pt x="35155" y="122021"/>
                    <a:pt x="35298" y="121641"/>
                  </a:cubicBezTo>
                  <a:cubicBezTo>
                    <a:pt x="35345" y="121523"/>
                    <a:pt x="35392" y="121381"/>
                    <a:pt x="35416" y="121215"/>
                  </a:cubicBezTo>
                  <a:cubicBezTo>
                    <a:pt x="35464" y="120859"/>
                    <a:pt x="35677" y="120527"/>
                    <a:pt x="35985" y="120361"/>
                  </a:cubicBezTo>
                  <a:cubicBezTo>
                    <a:pt x="36650" y="119862"/>
                    <a:pt x="37409" y="119578"/>
                    <a:pt x="38239" y="119507"/>
                  </a:cubicBezTo>
                  <a:cubicBezTo>
                    <a:pt x="39235" y="119435"/>
                    <a:pt x="40231" y="119435"/>
                    <a:pt x="41228" y="119530"/>
                  </a:cubicBezTo>
                  <a:lnTo>
                    <a:pt x="41489" y="119530"/>
                  </a:lnTo>
                  <a:cubicBezTo>
                    <a:pt x="41512" y="119459"/>
                    <a:pt x="41536" y="119364"/>
                    <a:pt x="41536" y="119293"/>
                  </a:cubicBezTo>
                  <a:cubicBezTo>
                    <a:pt x="41465" y="118463"/>
                    <a:pt x="41417" y="117633"/>
                    <a:pt x="41323" y="116802"/>
                  </a:cubicBezTo>
                  <a:cubicBezTo>
                    <a:pt x="41204" y="115616"/>
                    <a:pt x="41062" y="114430"/>
                    <a:pt x="40919" y="113244"/>
                  </a:cubicBezTo>
                  <a:cubicBezTo>
                    <a:pt x="40801" y="112414"/>
                    <a:pt x="40777" y="111560"/>
                    <a:pt x="40801" y="110706"/>
                  </a:cubicBezTo>
                  <a:cubicBezTo>
                    <a:pt x="40824" y="110445"/>
                    <a:pt x="40848" y="110184"/>
                    <a:pt x="40896" y="109923"/>
                  </a:cubicBezTo>
                  <a:cubicBezTo>
                    <a:pt x="40730" y="109900"/>
                    <a:pt x="40564" y="109876"/>
                    <a:pt x="40398" y="109852"/>
                  </a:cubicBezTo>
                  <a:cubicBezTo>
                    <a:pt x="39544" y="109781"/>
                    <a:pt x="38690" y="109734"/>
                    <a:pt x="37836" y="109662"/>
                  </a:cubicBezTo>
                  <a:cubicBezTo>
                    <a:pt x="37148" y="109591"/>
                    <a:pt x="36460" y="109449"/>
                    <a:pt x="35796" y="109235"/>
                  </a:cubicBezTo>
                  <a:cubicBezTo>
                    <a:pt x="35226" y="109093"/>
                    <a:pt x="34657" y="108927"/>
                    <a:pt x="34064" y="108761"/>
                  </a:cubicBezTo>
                  <a:cubicBezTo>
                    <a:pt x="33756" y="108690"/>
                    <a:pt x="33447" y="108619"/>
                    <a:pt x="33139" y="108571"/>
                  </a:cubicBezTo>
                  <a:cubicBezTo>
                    <a:pt x="32688" y="108476"/>
                    <a:pt x="32238" y="108287"/>
                    <a:pt x="31858" y="108049"/>
                  </a:cubicBezTo>
                  <a:cubicBezTo>
                    <a:pt x="31621" y="107931"/>
                    <a:pt x="31502" y="107694"/>
                    <a:pt x="31550" y="107456"/>
                  </a:cubicBezTo>
                  <a:cubicBezTo>
                    <a:pt x="31573" y="107195"/>
                    <a:pt x="31645" y="106958"/>
                    <a:pt x="31739" y="106721"/>
                  </a:cubicBezTo>
                  <a:cubicBezTo>
                    <a:pt x="32095" y="105772"/>
                    <a:pt x="32498" y="104871"/>
                    <a:pt x="32973" y="103993"/>
                  </a:cubicBezTo>
                  <a:cubicBezTo>
                    <a:pt x="33424" y="103163"/>
                    <a:pt x="33779" y="102262"/>
                    <a:pt x="34159" y="101384"/>
                  </a:cubicBezTo>
                  <a:cubicBezTo>
                    <a:pt x="34681" y="100150"/>
                    <a:pt x="35179" y="98917"/>
                    <a:pt x="35677" y="97660"/>
                  </a:cubicBezTo>
                  <a:cubicBezTo>
                    <a:pt x="35985" y="96924"/>
                    <a:pt x="36318" y="96189"/>
                    <a:pt x="36578" y="95430"/>
                  </a:cubicBezTo>
                  <a:cubicBezTo>
                    <a:pt x="36934" y="94410"/>
                    <a:pt x="37171" y="93390"/>
                    <a:pt x="37527" y="92370"/>
                  </a:cubicBezTo>
                  <a:cubicBezTo>
                    <a:pt x="37859" y="91255"/>
                    <a:pt x="38073" y="90116"/>
                    <a:pt x="38168" y="88954"/>
                  </a:cubicBezTo>
                  <a:cubicBezTo>
                    <a:pt x="38191" y="88503"/>
                    <a:pt x="38239" y="88053"/>
                    <a:pt x="38286" y="87602"/>
                  </a:cubicBezTo>
                  <a:cubicBezTo>
                    <a:pt x="38310" y="87389"/>
                    <a:pt x="38334" y="87151"/>
                    <a:pt x="38358" y="86867"/>
                  </a:cubicBezTo>
                  <a:cubicBezTo>
                    <a:pt x="38263" y="86819"/>
                    <a:pt x="38168" y="86748"/>
                    <a:pt x="38073" y="86701"/>
                  </a:cubicBezTo>
                  <a:cubicBezTo>
                    <a:pt x="37598" y="86487"/>
                    <a:pt x="37124" y="86274"/>
                    <a:pt x="36673" y="86084"/>
                  </a:cubicBezTo>
                  <a:cubicBezTo>
                    <a:pt x="36484" y="86013"/>
                    <a:pt x="36294" y="85965"/>
                    <a:pt x="36128" y="85918"/>
                  </a:cubicBezTo>
                  <a:cubicBezTo>
                    <a:pt x="35962" y="85870"/>
                    <a:pt x="35796" y="85823"/>
                    <a:pt x="35653" y="85776"/>
                  </a:cubicBezTo>
                  <a:cubicBezTo>
                    <a:pt x="35558" y="85752"/>
                    <a:pt x="35487" y="85681"/>
                    <a:pt x="35416" y="85681"/>
                  </a:cubicBezTo>
                  <a:cubicBezTo>
                    <a:pt x="35084" y="85657"/>
                    <a:pt x="34776" y="85538"/>
                    <a:pt x="34515" y="85325"/>
                  </a:cubicBezTo>
                  <a:cubicBezTo>
                    <a:pt x="33661" y="84827"/>
                    <a:pt x="32854" y="84257"/>
                    <a:pt x="32000" y="83712"/>
                  </a:cubicBezTo>
                  <a:cubicBezTo>
                    <a:pt x="31573" y="83427"/>
                    <a:pt x="31170" y="83143"/>
                    <a:pt x="30743" y="82858"/>
                  </a:cubicBezTo>
                  <a:cubicBezTo>
                    <a:pt x="30648" y="82810"/>
                    <a:pt x="30553" y="82739"/>
                    <a:pt x="30482" y="82692"/>
                  </a:cubicBezTo>
                  <a:cubicBezTo>
                    <a:pt x="29533" y="81790"/>
                    <a:pt x="28466" y="81055"/>
                    <a:pt x="27588" y="80083"/>
                  </a:cubicBezTo>
                  <a:lnTo>
                    <a:pt x="26663" y="79015"/>
                  </a:lnTo>
                  <a:cubicBezTo>
                    <a:pt x="26711" y="79347"/>
                    <a:pt x="26758" y="79608"/>
                    <a:pt x="26805" y="79869"/>
                  </a:cubicBezTo>
                  <a:cubicBezTo>
                    <a:pt x="27066" y="81031"/>
                    <a:pt x="27375" y="82194"/>
                    <a:pt x="27612" y="83356"/>
                  </a:cubicBezTo>
                  <a:cubicBezTo>
                    <a:pt x="27944" y="84756"/>
                    <a:pt x="28252" y="86179"/>
                    <a:pt x="28513" y="87602"/>
                  </a:cubicBezTo>
                  <a:cubicBezTo>
                    <a:pt x="28632" y="88290"/>
                    <a:pt x="28679" y="88978"/>
                    <a:pt x="28703" y="89690"/>
                  </a:cubicBezTo>
                  <a:cubicBezTo>
                    <a:pt x="28703" y="89974"/>
                    <a:pt x="28679" y="90235"/>
                    <a:pt x="28608" y="90520"/>
                  </a:cubicBezTo>
                  <a:cubicBezTo>
                    <a:pt x="28585" y="90662"/>
                    <a:pt x="28466" y="90710"/>
                    <a:pt x="28324" y="90710"/>
                  </a:cubicBezTo>
                  <a:cubicBezTo>
                    <a:pt x="28181" y="90733"/>
                    <a:pt x="28063" y="90638"/>
                    <a:pt x="28015" y="90520"/>
                  </a:cubicBezTo>
                  <a:cubicBezTo>
                    <a:pt x="27754" y="89713"/>
                    <a:pt x="27588" y="88907"/>
                    <a:pt x="27470" y="88100"/>
                  </a:cubicBezTo>
                  <a:cubicBezTo>
                    <a:pt x="27375" y="87341"/>
                    <a:pt x="27209" y="86582"/>
                    <a:pt x="27043" y="85847"/>
                  </a:cubicBezTo>
                  <a:cubicBezTo>
                    <a:pt x="26639" y="83973"/>
                    <a:pt x="26189" y="82123"/>
                    <a:pt x="25785" y="80249"/>
                  </a:cubicBezTo>
                  <a:cubicBezTo>
                    <a:pt x="25477" y="78944"/>
                    <a:pt x="25240" y="77616"/>
                    <a:pt x="24979" y="76311"/>
                  </a:cubicBezTo>
                  <a:cubicBezTo>
                    <a:pt x="24932" y="76121"/>
                    <a:pt x="24884" y="75931"/>
                    <a:pt x="24813" y="75765"/>
                  </a:cubicBezTo>
                  <a:cubicBezTo>
                    <a:pt x="24576" y="75220"/>
                    <a:pt x="24339" y="74674"/>
                    <a:pt x="24101" y="74129"/>
                  </a:cubicBezTo>
                  <a:cubicBezTo>
                    <a:pt x="24054" y="74057"/>
                    <a:pt x="24006" y="73986"/>
                    <a:pt x="23959" y="73939"/>
                  </a:cubicBezTo>
                  <a:cubicBezTo>
                    <a:pt x="23912" y="74057"/>
                    <a:pt x="23864" y="74176"/>
                    <a:pt x="23864" y="74318"/>
                  </a:cubicBezTo>
                  <a:cubicBezTo>
                    <a:pt x="23983" y="75694"/>
                    <a:pt x="24054" y="77070"/>
                    <a:pt x="24291" y="78446"/>
                  </a:cubicBezTo>
                  <a:cubicBezTo>
                    <a:pt x="24481" y="79513"/>
                    <a:pt x="24623" y="80581"/>
                    <a:pt x="24813" y="81648"/>
                  </a:cubicBezTo>
                  <a:cubicBezTo>
                    <a:pt x="25074" y="83285"/>
                    <a:pt x="25359" y="84922"/>
                    <a:pt x="25667" y="86535"/>
                  </a:cubicBezTo>
                  <a:cubicBezTo>
                    <a:pt x="25880" y="87697"/>
                    <a:pt x="26189" y="88836"/>
                    <a:pt x="26426" y="89974"/>
                  </a:cubicBezTo>
                  <a:cubicBezTo>
                    <a:pt x="26545" y="90591"/>
                    <a:pt x="26639" y="91208"/>
                    <a:pt x="26734" y="91848"/>
                  </a:cubicBezTo>
                  <a:cubicBezTo>
                    <a:pt x="26829" y="92489"/>
                    <a:pt x="26877" y="93153"/>
                    <a:pt x="26948" y="93817"/>
                  </a:cubicBezTo>
                  <a:cubicBezTo>
                    <a:pt x="26972" y="93864"/>
                    <a:pt x="26972" y="93936"/>
                    <a:pt x="26948" y="94007"/>
                  </a:cubicBezTo>
                  <a:cubicBezTo>
                    <a:pt x="26924" y="94078"/>
                    <a:pt x="26877" y="94173"/>
                    <a:pt x="26805" y="94173"/>
                  </a:cubicBezTo>
                  <a:cubicBezTo>
                    <a:pt x="26734" y="94196"/>
                    <a:pt x="26663" y="94149"/>
                    <a:pt x="26616" y="94078"/>
                  </a:cubicBezTo>
                  <a:cubicBezTo>
                    <a:pt x="26426" y="93698"/>
                    <a:pt x="26260" y="93319"/>
                    <a:pt x="26118" y="92916"/>
                  </a:cubicBezTo>
                  <a:cubicBezTo>
                    <a:pt x="25952" y="92299"/>
                    <a:pt x="25857" y="91658"/>
                    <a:pt x="25691" y="91042"/>
                  </a:cubicBezTo>
                  <a:cubicBezTo>
                    <a:pt x="25572" y="90520"/>
                    <a:pt x="25430" y="90022"/>
                    <a:pt x="25287" y="89500"/>
                  </a:cubicBezTo>
                  <a:cubicBezTo>
                    <a:pt x="25003" y="88551"/>
                    <a:pt x="24765" y="87578"/>
                    <a:pt x="24599" y="86606"/>
                  </a:cubicBezTo>
                  <a:cubicBezTo>
                    <a:pt x="24599" y="86535"/>
                    <a:pt x="24552" y="86487"/>
                    <a:pt x="24528" y="86345"/>
                  </a:cubicBezTo>
                  <a:cubicBezTo>
                    <a:pt x="24433" y="86653"/>
                    <a:pt x="24362" y="86985"/>
                    <a:pt x="24339" y="87294"/>
                  </a:cubicBezTo>
                  <a:cubicBezTo>
                    <a:pt x="24267" y="87602"/>
                    <a:pt x="24220" y="87934"/>
                    <a:pt x="24172" y="88243"/>
                  </a:cubicBezTo>
                  <a:cubicBezTo>
                    <a:pt x="24054" y="89002"/>
                    <a:pt x="23959" y="89761"/>
                    <a:pt x="23840" y="90520"/>
                  </a:cubicBezTo>
                  <a:cubicBezTo>
                    <a:pt x="23793" y="90781"/>
                    <a:pt x="23745" y="91042"/>
                    <a:pt x="23674" y="91326"/>
                  </a:cubicBezTo>
                  <a:cubicBezTo>
                    <a:pt x="23627" y="91611"/>
                    <a:pt x="23413" y="91872"/>
                    <a:pt x="23129" y="91967"/>
                  </a:cubicBezTo>
                  <a:cubicBezTo>
                    <a:pt x="22986" y="92038"/>
                    <a:pt x="22820" y="91990"/>
                    <a:pt x="22702" y="91896"/>
                  </a:cubicBezTo>
                  <a:cubicBezTo>
                    <a:pt x="22607" y="91777"/>
                    <a:pt x="22559" y="91635"/>
                    <a:pt x="22631" y="91492"/>
                  </a:cubicBezTo>
                  <a:cubicBezTo>
                    <a:pt x="22963" y="90757"/>
                    <a:pt x="22939" y="89950"/>
                    <a:pt x="23081" y="89191"/>
                  </a:cubicBezTo>
                  <a:cubicBezTo>
                    <a:pt x="23129" y="88836"/>
                    <a:pt x="23200" y="88480"/>
                    <a:pt x="23295" y="88124"/>
                  </a:cubicBezTo>
                  <a:cubicBezTo>
                    <a:pt x="23485" y="87389"/>
                    <a:pt x="23579" y="86606"/>
                    <a:pt x="23556" y="85847"/>
                  </a:cubicBezTo>
                  <a:cubicBezTo>
                    <a:pt x="23556" y="85159"/>
                    <a:pt x="23532" y="84447"/>
                    <a:pt x="23508" y="83759"/>
                  </a:cubicBezTo>
                  <a:cubicBezTo>
                    <a:pt x="23508" y="83641"/>
                    <a:pt x="23508" y="83546"/>
                    <a:pt x="23485" y="83427"/>
                  </a:cubicBezTo>
                  <a:cubicBezTo>
                    <a:pt x="23366" y="82502"/>
                    <a:pt x="23295" y="81577"/>
                    <a:pt x="23319" y="80628"/>
                  </a:cubicBezTo>
                  <a:cubicBezTo>
                    <a:pt x="23295" y="80533"/>
                    <a:pt x="23295" y="80438"/>
                    <a:pt x="23247" y="80343"/>
                  </a:cubicBezTo>
                  <a:cubicBezTo>
                    <a:pt x="23176" y="80415"/>
                    <a:pt x="23129" y="80438"/>
                    <a:pt x="23105" y="80486"/>
                  </a:cubicBezTo>
                  <a:cubicBezTo>
                    <a:pt x="22939" y="81031"/>
                    <a:pt x="22749" y="81577"/>
                    <a:pt x="22631" y="82146"/>
                  </a:cubicBezTo>
                  <a:cubicBezTo>
                    <a:pt x="22559" y="82526"/>
                    <a:pt x="22488" y="82905"/>
                    <a:pt x="22465" y="83285"/>
                  </a:cubicBezTo>
                  <a:cubicBezTo>
                    <a:pt x="22346" y="84257"/>
                    <a:pt x="22251" y="85230"/>
                    <a:pt x="22132" y="86203"/>
                  </a:cubicBezTo>
                  <a:cubicBezTo>
                    <a:pt x="22014" y="87270"/>
                    <a:pt x="21919" y="88337"/>
                    <a:pt x="21800" y="89429"/>
                  </a:cubicBezTo>
                  <a:cubicBezTo>
                    <a:pt x="21729" y="90093"/>
                    <a:pt x="21682" y="90781"/>
                    <a:pt x="21587" y="91445"/>
                  </a:cubicBezTo>
                  <a:cubicBezTo>
                    <a:pt x="21516" y="92204"/>
                    <a:pt x="21445" y="92987"/>
                    <a:pt x="21350" y="93746"/>
                  </a:cubicBezTo>
                  <a:cubicBezTo>
                    <a:pt x="21231" y="94671"/>
                    <a:pt x="21112" y="95596"/>
                    <a:pt x="21018" y="96521"/>
                  </a:cubicBezTo>
                  <a:cubicBezTo>
                    <a:pt x="20946" y="97138"/>
                    <a:pt x="20899" y="97755"/>
                    <a:pt x="20828" y="98348"/>
                  </a:cubicBezTo>
                  <a:lnTo>
                    <a:pt x="20828" y="98537"/>
                  </a:lnTo>
                  <a:cubicBezTo>
                    <a:pt x="20828" y="98751"/>
                    <a:pt x="20638" y="98893"/>
                    <a:pt x="20425" y="98869"/>
                  </a:cubicBezTo>
                  <a:cubicBezTo>
                    <a:pt x="20235" y="98869"/>
                    <a:pt x="20069" y="98727"/>
                    <a:pt x="20045" y="98537"/>
                  </a:cubicBezTo>
                  <a:cubicBezTo>
                    <a:pt x="20045" y="98490"/>
                    <a:pt x="20045" y="98442"/>
                    <a:pt x="20045" y="98395"/>
                  </a:cubicBezTo>
                  <a:cubicBezTo>
                    <a:pt x="20069" y="97446"/>
                    <a:pt x="19998" y="96497"/>
                    <a:pt x="20116" y="95549"/>
                  </a:cubicBezTo>
                  <a:cubicBezTo>
                    <a:pt x="20377" y="93366"/>
                    <a:pt x="20567" y="91184"/>
                    <a:pt x="20804" y="89025"/>
                  </a:cubicBezTo>
                  <a:cubicBezTo>
                    <a:pt x="20804" y="88930"/>
                    <a:pt x="20780" y="88836"/>
                    <a:pt x="20757" y="88741"/>
                  </a:cubicBezTo>
                  <a:cubicBezTo>
                    <a:pt x="20662" y="89025"/>
                    <a:pt x="20567" y="89215"/>
                    <a:pt x="20496" y="89405"/>
                  </a:cubicBezTo>
                  <a:cubicBezTo>
                    <a:pt x="20164" y="90449"/>
                    <a:pt x="19784" y="91469"/>
                    <a:pt x="19333" y="92441"/>
                  </a:cubicBezTo>
                  <a:cubicBezTo>
                    <a:pt x="19215" y="92702"/>
                    <a:pt x="19072" y="92963"/>
                    <a:pt x="18930" y="93248"/>
                  </a:cubicBezTo>
                  <a:cubicBezTo>
                    <a:pt x="18906" y="93295"/>
                    <a:pt x="18859" y="93343"/>
                    <a:pt x="18788" y="93366"/>
                  </a:cubicBezTo>
                  <a:cubicBezTo>
                    <a:pt x="18740" y="93390"/>
                    <a:pt x="18669" y="93390"/>
                    <a:pt x="18622" y="93366"/>
                  </a:cubicBezTo>
                  <a:cubicBezTo>
                    <a:pt x="18574" y="93319"/>
                    <a:pt x="18551" y="93271"/>
                    <a:pt x="18551" y="93200"/>
                  </a:cubicBezTo>
                  <a:cubicBezTo>
                    <a:pt x="18622" y="93034"/>
                    <a:pt x="18717" y="92868"/>
                    <a:pt x="18788" y="92702"/>
                  </a:cubicBezTo>
                  <a:cubicBezTo>
                    <a:pt x="18883" y="92512"/>
                    <a:pt x="18954" y="92299"/>
                    <a:pt x="19001" y="92109"/>
                  </a:cubicBezTo>
                  <a:cubicBezTo>
                    <a:pt x="19191" y="90804"/>
                    <a:pt x="19523" y="89523"/>
                    <a:pt x="19926" y="88266"/>
                  </a:cubicBezTo>
                  <a:cubicBezTo>
                    <a:pt x="20306" y="87128"/>
                    <a:pt x="20662" y="85965"/>
                    <a:pt x="20970" y="84779"/>
                  </a:cubicBezTo>
                  <a:cubicBezTo>
                    <a:pt x="21326" y="83475"/>
                    <a:pt x="21539" y="82123"/>
                    <a:pt x="21611" y="80770"/>
                  </a:cubicBezTo>
                  <a:cubicBezTo>
                    <a:pt x="21682" y="78944"/>
                    <a:pt x="21848" y="77117"/>
                    <a:pt x="21919" y="75291"/>
                  </a:cubicBezTo>
                  <a:cubicBezTo>
                    <a:pt x="21966" y="74366"/>
                    <a:pt x="21966" y="73417"/>
                    <a:pt x="21966" y="72492"/>
                  </a:cubicBezTo>
                  <a:lnTo>
                    <a:pt x="21966" y="66609"/>
                  </a:lnTo>
                  <a:cubicBezTo>
                    <a:pt x="21966" y="66443"/>
                    <a:pt x="21966" y="66277"/>
                    <a:pt x="21943" y="66135"/>
                  </a:cubicBezTo>
                  <a:cubicBezTo>
                    <a:pt x="21706" y="66016"/>
                    <a:pt x="21492" y="65945"/>
                    <a:pt x="21302" y="65826"/>
                  </a:cubicBezTo>
                  <a:cubicBezTo>
                    <a:pt x="21089" y="65731"/>
                    <a:pt x="20946" y="65494"/>
                    <a:pt x="20946" y="65257"/>
                  </a:cubicBezTo>
                  <a:lnTo>
                    <a:pt x="20946" y="63739"/>
                  </a:lnTo>
                  <a:cubicBezTo>
                    <a:pt x="20970" y="63478"/>
                    <a:pt x="21089" y="63241"/>
                    <a:pt x="21279" y="63051"/>
                  </a:cubicBezTo>
                  <a:cubicBezTo>
                    <a:pt x="21421" y="62909"/>
                    <a:pt x="21587" y="62790"/>
                    <a:pt x="21753" y="62671"/>
                  </a:cubicBezTo>
                  <a:cubicBezTo>
                    <a:pt x="21753" y="62387"/>
                    <a:pt x="21706" y="62102"/>
                    <a:pt x="21634" y="61818"/>
                  </a:cubicBezTo>
                  <a:cubicBezTo>
                    <a:pt x="21350" y="60584"/>
                    <a:pt x="21065" y="59327"/>
                    <a:pt x="20780" y="58093"/>
                  </a:cubicBezTo>
                  <a:cubicBezTo>
                    <a:pt x="20306" y="56006"/>
                    <a:pt x="19832" y="53895"/>
                    <a:pt x="19381" y="51807"/>
                  </a:cubicBezTo>
                  <a:cubicBezTo>
                    <a:pt x="19072" y="50408"/>
                    <a:pt x="18788" y="48985"/>
                    <a:pt x="18479" y="47561"/>
                  </a:cubicBezTo>
                  <a:cubicBezTo>
                    <a:pt x="18337" y="46873"/>
                    <a:pt x="18124" y="46209"/>
                    <a:pt x="17910" y="45545"/>
                  </a:cubicBezTo>
                  <a:cubicBezTo>
                    <a:pt x="17815" y="45189"/>
                    <a:pt x="17697" y="44857"/>
                    <a:pt x="17602" y="44501"/>
                  </a:cubicBezTo>
                  <a:cubicBezTo>
                    <a:pt x="17507" y="44525"/>
                    <a:pt x="17436" y="44572"/>
                    <a:pt x="17341" y="44620"/>
                  </a:cubicBezTo>
                  <a:cubicBezTo>
                    <a:pt x="17127" y="44762"/>
                    <a:pt x="16843" y="44786"/>
                    <a:pt x="16606" y="44644"/>
                  </a:cubicBezTo>
                  <a:cubicBezTo>
                    <a:pt x="16107" y="44383"/>
                    <a:pt x="15586" y="44122"/>
                    <a:pt x="15111" y="43813"/>
                  </a:cubicBezTo>
                  <a:cubicBezTo>
                    <a:pt x="14921" y="43695"/>
                    <a:pt x="14803" y="43529"/>
                    <a:pt x="14732" y="43339"/>
                  </a:cubicBezTo>
                  <a:cubicBezTo>
                    <a:pt x="14660" y="43102"/>
                    <a:pt x="14755" y="42865"/>
                    <a:pt x="14945" y="42722"/>
                  </a:cubicBezTo>
                  <a:cubicBezTo>
                    <a:pt x="15182" y="42580"/>
                    <a:pt x="15372" y="42343"/>
                    <a:pt x="15467" y="42082"/>
                  </a:cubicBezTo>
                  <a:cubicBezTo>
                    <a:pt x="15277" y="42082"/>
                    <a:pt x="15111" y="42058"/>
                    <a:pt x="14945" y="42058"/>
                  </a:cubicBezTo>
                  <a:lnTo>
                    <a:pt x="12288" y="42058"/>
                  </a:lnTo>
                  <a:cubicBezTo>
                    <a:pt x="12075" y="42058"/>
                    <a:pt x="11861" y="42034"/>
                    <a:pt x="11672" y="41987"/>
                  </a:cubicBezTo>
                  <a:cubicBezTo>
                    <a:pt x="10699" y="41679"/>
                    <a:pt x="9726" y="41370"/>
                    <a:pt x="8754" y="41062"/>
                  </a:cubicBezTo>
                  <a:cubicBezTo>
                    <a:pt x="7663" y="40753"/>
                    <a:pt x="6643" y="40303"/>
                    <a:pt x="5647" y="39733"/>
                  </a:cubicBezTo>
                  <a:cubicBezTo>
                    <a:pt x="5575" y="39686"/>
                    <a:pt x="5504" y="39639"/>
                    <a:pt x="5433" y="39591"/>
                  </a:cubicBezTo>
                  <a:cubicBezTo>
                    <a:pt x="4484" y="38856"/>
                    <a:pt x="3535" y="38097"/>
                    <a:pt x="2587" y="37361"/>
                  </a:cubicBezTo>
                  <a:cubicBezTo>
                    <a:pt x="2207" y="37053"/>
                    <a:pt x="1875" y="36673"/>
                    <a:pt x="1614" y="36246"/>
                  </a:cubicBezTo>
                  <a:cubicBezTo>
                    <a:pt x="1306" y="35867"/>
                    <a:pt x="1045" y="35464"/>
                    <a:pt x="784" y="35060"/>
                  </a:cubicBezTo>
                  <a:cubicBezTo>
                    <a:pt x="333" y="34420"/>
                    <a:pt x="72" y="33685"/>
                    <a:pt x="48" y="32902"/>
                  </a:cubicBezTo>
                  <a:cubicBezTo>
                    <a:pt x="48" y="32000"/>
                    <a:pt x="1" y="31075"/>
                    <a:pt x="25" y="30174"/>
                  </a:cubicBezTo>
                  <a:cubicBezTo>
                    <a:pt x="72" y="29225"/>
                    <a:pt x="286" y="28300"/>
                    <a:pt x="689" y="27446"/>
                  </a:cubicBezTo>
                  <a:cubicBezTo>
                    <a:pt x="1140" y="26473"/>
                    <a:pt x="1685" y="25572"/>
                    <a:pt x="2302" y="24718"/>
                  </a:cubicBezTo>
                  <a:cubicBezTo>
                    <a:pt x="2563" y="24339"/>
                    <a:pt x="2824" y="23983"/>
                    <a:pt x="3085" y="23627"/>
                  </a:cubicBezTo>
                  <a:cubicBezTo>
                    <a:pt x="3274" y="23390"/>
                    <a:pt x="3393" y="23081"/>
                    <a:pt x="3749" y="23081"/>
                  </a:cubicBezTo>
                  <a:lnTo>
                    <a:pt x="4247" y="22583"/>
                  </a:lnTo>
                  <a:cubicBezTo>
                    <a:pt x="4366" y="22465"/>
                    <a:pt x="4484" y="22299"/>
                    <a:pt x="4627" y="22251"/>
                  </a:cubicBezTo>
                  <a:cubicBezTo>
                    <a:pt x="4959" y="22085"/>
                    <a:pt x="5243" y="21800"/>
                    <a:pt x="5433" y="21445"/>
                  </a:cubicBezTo>
                  <a:cubicBezTo>
                    <a:pt x="5291" y="20852"/>
                    <a:pt x="5148" y="20259"/>
                    <a:pt x="5030" y="19666"/>
                  </a:cubicBezTo>
                  <a:cubicBezTo>
                    <a:pt x="4982" y="19547"/>
                    <a:pt x="4982" y="19428"/>
                    <a:pt x="5006" y="19310"/>
                  </a:cubicBezTo>
                  <a:cubicBezTo>
                    <a:pt x="5101" y="18717"/>
                    <a:pt x="5125" y="18124"/>
                    <a:pt x="5077" y="17531"/>
                  </a:cubicBezTo>
                  <a:cubicBezTo>
                    <a:pt x="5053" y="16226"/>
                    <a:pt x="5386" y="14969"/>
                    <a:pt x="6026" y="13854"/>
                  </a:cubicBezTo>
                  <a:cubicBezTo>
                    <a:pt x="6524" y="12929"/>
                    <a:pt x="7188" y="12122"/>
                    <a:pt x="7995" y="11434"/>
                  </a:cubicBezTo>
                  <a:cubicBezTo>
                    <a:pt x="8517" y="10984"/>
                    <a:pt x="9086" y="10557"/>
                    <a:pt x="9655" y="10177"/>
                  </a:cubicBezTo>
                  <a:cubicBezTo>
                    <a:pt x="9869" y="10035"/>
                    <a:pt x="10106" y="9916"/>
                    <a:pt x="10343" y="9821"/>
                  </a:cubicBezTo>
                  <a:cubicBezTo>
                    <a:pt x="10604" y="9727"/>
                    <a:pt x="10794" y="9513"/>
                    <a:pt x="10841" y="9228"/>
                  </a:cubicBezTo>
                  <a:cubicBezTo>
                    <a:pt x="10913" y="8920"/>
                    <a:pt x="10984" y="8635"/>
                    <a:pt x="11102" y="8374"/>
                  </a:cubicBezTo>
                  <a:cubicBezTo>
                    <a:pt x="11173" y="8161"/>
                    <a:pt x="11268" y="7971"/>
                    <a:pt x="11363" y="7805"/>
                  </a:cubicBezTo>
                  <a:cubicBezTo>
                    <a:pt x="11695" y="7307"/>
                    <a:pt x="12027" y="6856"/>
                    <a:pt x="12360" y="6382"/>
                  </a:cubicBezTo>
                  <a:cubicBezTo>
                    <a:pt x="12383" y="6311"/>
                    <a:pt x="12431" y="6263"/>
                    <a:pt x="12478" y="6240"/>
                  </a:cubicBezTo>
                  <a:cubicBezTo>
                    <a:pt x="12881" y="5860"/>
                    <a:pt x="13237" y="5433"/>
                    <a:pt x="13593" y="5006"/>
                  </a:cubicBezTo>
                  <a:cubicBezTo>
                    <a:pt x="13901" y="4674"/>
                    <a:pt x="14233" y="4389"/>
                    <a:pt x="14637" y="4176"/>
                  </a:cubicBezTo>
                  <a:cubicBezTo>
                    <a:pt x="14993" y="3962"/>
                    <a:pt x="15348" y="3701"/>
                    <a:pt x="15680" y="3440"/>
                  </a:cubicBezTo>
                  <a:cubicBezTo>
                    <a:pt x="15989" y="3227"/>
                    <a:pt x="16321" y="3037"/>
                    <a:pt x="16700" y="2942"/>
                  </a:cubicBezTo>
                  <a:cubicBezTo>
                    <a:pt x="17151" y="2776"/>
                    <a:pt x="17602" y="2610"/>
                    <a:pt x="18052" y="2420"/>
                  </a:cubicBezTo>
                  <a:cubicBezTo>
                    <a:pt x="18361" y="2278"/>
                    <a:pt x="18717" y="2207"/>
                    <a:pt x="19049" y="2207"/>
                  </a:cubicBezTo>
                  <a:cubicBezTo>
                    <a:pt x="19428" y="2231"/>
                    <a:pt x="19808" y="2207"/>
                    <a:pt x="20187" y="2207"/>
                  </a:cubicBezTo>
                  <a:cubicBezTo>
                    <a:pt x="20282" y="2207"/>
                    <a:pt x="20377" y="2207"/>
                    <a:pt x="20448" y="2207"/>
                  </a:cubicBezTo>
                  <a:cubicBezTo>
                    <a:pt x="21421" y="2468"/>
                    <a:pt x="22417" y="2468"/>
                    <a:pt x="23342" y="2895"/>
                  </a:cubicBezTo>
                  <a:cubicBezTo>
                    <a:pt x="23674" y="3037"/>
                    <a:pt x="23983" y="3203"/>
                    <a:pt x="24339" y="3369"/>
                  </a:cubicBezTo>
                  <a:cubicBezTo>
                    <a:pt x="25026" y="2729"/>
                    <a:pt x="25833" y="2302"/>
                    <a:pt x="26592" y="1804"/>
                  </a:cubicBezTo>
                  <a:cubicBezTo>
                    <a:pt x="27304" y="1377"/>
                    <a:pt x="28063" y="1045"/>
                    <a:pt x="28869" y="831"/>
                  </a:cubicBezTo>
                  <a:cubicBezTo>
                    <a:pt x="29794" y="523"/>
                    <a:pt x="30767" y="309"/>
                    <a:pt x="31739" y="191"/>
                  </a:cubicBezTo>
                  <a:cubicBezTo>
                    <a:pt x="33020" y="1"/>
                    <a:pt x="34325" y="96"/>
                    <a:pt x="35582" y="475"/>
                  </a:cubicBezTo>
                  <a:cubicBezTo>
                    <a:pt x="36057" y="641"/>
                    <a:pt x="36484" y="855"/>
                    <a:pt x="36887" y="1116"/>
                  </a:cubicBezTo>
                  <a:cubicBezTo>
                    <a:pt x="37385" y="1424"/>
                    <a:pt x="37836" y="1780"/>
                    <a:pt x="38263" y="2160"/>
                  </a:cubicBezTo>
                  <a:cubicBezTo>
                    <a:pt x="39117" y="2919"/>
                    <a:pt x="39899" y="3773"/>
                    <a:pt x="40611" y="4674"/>
                  </a:cubicBezTo>
                  <a:cubicBezTo>
                    <a:pt x="41584" y="6074"/>
                    <a:pt x="42509" y="7497"/>
                    <a:pt x="43125" y="9086"/>
                  </a:cubicBezTo>
                  <a:cubicBezTo>
                    <a:pt x="43386" y="9774"/>
                    <a:pt x="43647" y="10438"/>
                    <a:pt x="43932" y="11102"/>
                  </a:cubicBezTo>
                  <a:cubicBezTo>
                    <a:pt x="44288" y="12075"/>
                    <a:pt x="44477" y="13071"/>
                    <a:pt x="44477" y="14115"/>
                  </a:cubicBezTo>
                  <a:cubicBezTo>
                    <a:pt x="44501" y="15064"/>
                    <a:pt x="44501" y="16013"/>
                    <a:pt x="44477" y="16985"/>
                  </a:cubicBezTo>
                  <a:cubicBezTo>
                    <a:pt x="44477" y="17886"/>
                    <a:pt x="44311" y="18788"/>
                    <a:pt x="44003" y="19666"/>
                  </a:cubicBezTo>
                  <a:cubicBezTo>
                    <a:pt x="43505" y="20970"/>
                    <a:pt x="42936" y="22251"/>
                    <a:pt x="42319" y="23508"/>
                  </a:cubicBezTo>
                  <a:cubicBezTo>
                    <a:pt x="42011" y="24101"/>
                    <a:pt x="41607" y="24671"/>
                    <a:pt x="41251" y="25264"/>
                  </a:cubicBezTo>
                  <a:cubicBezTo>
                    <a:pt x="41204" y="25335"/>
                    <a:pt x="41133" y="25430"/>
                    <a:pt x="41062" y="25548"/>
                  </a:cubicBezTo>
                  <a:cubicBezTo>
                    <a:pt x="41133" y="25619"/>
                    <a:pt x="41157" y="25691"/>
                    <a:pt x="41228" y="25762"/>
                  </a:cubicBezTo>
                  <a:cubicBezTo>
                    <a:pt x="41370" y="25904"/>
                    <a:pt x="41441" y="26118"/>
                    <a:pt x="41441" y="26331"/>
                  </a:cubicBezTo>
                  <a:cubicBezTo>
                    <a:pt x="41441" y="26829"/>
                    <a:pt x="41465" y="27351"/>
                    <a:pt x="41417" y="27849"/>
                  </a:cubicBezTo>
                  <a:cubicBezTo>
                    <a:pt x="41346" y="28608"/>
                    <a:pt x="41133" y="29320"/>
                    <a:pt x="40777" y="29960"/>
                  </a:cubicBezTo>
                  <a:cubicBezTo>
                    <a:pt x="40706" y="30032"/>
                    <a:pt x="40682" y="30103"/>
                    <a:pt x="40635" y="30198"/>
                  </a:cubicBezTo>
                  <a:cubicBezTo>
                    <a:pt x="40065" y="31431"/>
                    <a:pt x="39211" y="32451"/>
                    <a:pt x="38405" y="33519"/>
                  </a:cubicBezTo>
                  <a:cubicBezTo>
                    <a:pt x="38025" y="34017"/>
                    <a:pt x="37622" y="34467"/>
                    <a:pt x="37219" y="34942"/>
                  </a:cubicBezTo>
                  <a:cubicBezTo>
                    <a:pt x="36816" y="35416"/>
                    <a:pt x="36412" y="35938"/>
                    <a:pt x="35985" y="36412"/>
                  </a:cubicBezTo>
                  <a:cubicBezTo>
                    <a:pt x="35511" y="36911"/>
                    <a:pt x="35013" y="37361"/>
                    <a:pt x="34491" y="37788"/>
                  </a:cubicBezTo>
                  <a:cubicBezTo>
                    <a:pt x="34040" y="38120"/>
                    <a:pt x="33566" y="38405"/>
                    <a:pt x="33091" y="38666"/>
                  </a:cubicBezTo>
                  <a:cubicBezTo>
                    <a:pt x="32593" y="38951"/>
                    <a:pt x="32095" y="39259"/>
                    <a:pt x="31597" y="39520"/>
                  </a:cubicBezTo>
                  <a:cubicBezTo>
                    <a:pt x="31075" y="39828"/>
                    <a:pt x="30458" y="39994"/>
                    <a:pt x="29842" y="40018"/>
                  </a:cubicBezTo>
                  <a:lnTo>
                    <a:pt x="28513" y="40018"/>
                  </a:lnTo>
                  <a:cubicBezTo>
                    <a:pt x="28537" y="40113"/>
                    <a:pt x="28585" y="40232"/>
                    <a:pt x="28608" y="40326"/>
                  </a:cubicBezTo>
                  <a:cubicBezTo>
                    <a:pt x="28751" y="40540"/>
                    <a:pt x="28869" y="40777"/>
                    <a:pt x="28988" y="40991"/>
                  </a:cubicBezTo>
                  <a:cubicBezTo>
                    <a:pt x="29296" y="41489"/>
                    <a:pt x="29415" y="42082"/>
                    <a:pt x="29320" y="42651"/>
                  </a:cubicBezTo>
                  <a:cubicBezTo>
                    <a:pt x="29320" y="42983"/>
                    <a:pt x="29035" y="43268"/>
                    <a:pt x="28703" y="43244"/>
                  </a:cubicBezTo>
                  <a:cubicBezTo>
                    <a:pt x="28490" y="43244"/>
                    <a:pt x="28276" y="43220"/>
                    <a:pt x="28063" y="43173"/>
                  </a:cubicBezTo>
                  <a:cubicBezTo>
                    <a:pt x="27612" y="43078"/>
                    <a:pt x="27161" y="42983"/>
                    <a:pt x="26734" y="42865"/>
                  </a:cubicBezTo>
                  <a:cubicBezTo>
                    <a:pt x="26497" y="43007"/>
                    <a:pt x="26473" y="43197"/>
                    <a:pt x="26402" y="43363"/>
                  </a:cubicBezTo>
                  <a:cubicBezTo>
                    <a:pt x="25857" y="44762"/>
                    <a:pt x="25430" y="46209"/>
                    <a:pt x="25145" y="47704"/>
                  </a:cubicBezTo>
                  <a:cubicBezTo>
                    <a:pt x="24955" y="48747"/>
                    <a:pt x="24765" y="49791"/>
                    <a:pt x="24599" y="50835"/>
                  </a:cubicBezTo>
                  <a:cubicBezTo>
                    <a:pt x="24552" y="51285"/>
                    <a:pt x="24528" y="51736"/>
                    <a:pt x="24528" y="52187"/>
                  </a:cubicBezTo>
                  <a:cubicBezTo>
                    <a:pt x="24505" y="53254"/>
                    <a:pt x="24505" y="54345"/>
                    <a:pt x="24457" y="55437"/>
                  </a:cubicBezTo>
                  <a:cubicBezTo>
                    <a:pt x="24410" y="56528"/>
                    <a:pt x="24315" y="57524"/>
                    <a:pt x="24244" y="58544"/>
                  </a:cubicBezTo>
                  <a:cubicBezTo>
                    <a:pt x="24125" y="60228"/>
                    <a:pt x="24006" y="61912"/>
                    <a:pt x="23888" y="63573"/>
                  </a:cubicBezTo>
                  <a:cubicBezTo>
                    <a:pt x="23888" y="63691"/>
                    <a:pt x="23912" y="63786"/>
                    <a:pt x="23912" y="63881"/>
                  </a:cubicBezTo>
                  <a:cubicBezTo>
                    <a:pt x="24101" y="63952"/>
                    <a:pt x="24291" y="64047"/>
                    <a:pt x="24457" y="64142"/>
                  </a:cubicBezTo>
                  <a:cubicBezTo>
                    <a:pt x="24576" y="64213"/>
                    <a:pt x="24671" y="64332"/>
                    <a:pt x="24718" y="64474"/>
                  </a:cubicBezTo>
                  <a:cubicBezTo>
                    <a:pt x="24860" y="64759"/>
                    <a:pt x="24718" y="64949"/>
                    <a:pt x="24362" y="65067"/>
                  </a:cubicBezTo>
                  <a:lnTo>
                    <a:pt x="24244" y="65091"/>
                  </a:lnTo>
                  <a:cubicBezTo>
                    <a:pt x="24291" y="65304"/>
                    <a:pt x="24481" y="65281"/>
                    <a:pt x="24623" y="65352"/>
                  </a:cubicBezTo>
                  <a:cubicBezTo>
                    <a:pt x="24860" y="65447"/>
                    <a:pt x="25003" y="65660"/>
                    <a:pt x="25050" y="65874"/>
                  </a:cubicBezTo>
                  <a:cubicBezTo>
                    <a:pt x="25098" y="66064"/>
                    <a:pt x="24979" y="66230"/>
                    <a:pt x="24813" y="66277"/>
                  </a:cubicBezTo>
                  <a:cubicBezTo>
                    <a:pt x="24647" y="66277"/>
                    <a:pt x="24481" y="66277"/>
                    <a:pt x="24291" y="66277"/>
                  </a:cubicBezTo>
                  <a:cubicBezTo>
                    <a:pt x="24125" y="66277"/>
                    <a:pt x="24030" y="66301"/>
                    <a:pt x="23888" y="66324"/>
                  </a:cubicBezTo>
                  <a:cubicBezTo>
                    <a:pt x="23840" y="66728"/>
                    <a:pt x="23864" y="67155"/>
                    <a:pt x="23959" y="67558"/>
                  </a:cubicBezTo>
                  <a:cubicBezTo>
                    <a:pt x="24576" y="70001"/>
                    <a:pt x="25192" y="72468"/>
                    <a:pt x="25809" y="74911"/>
                  </a:cubicBezTo>
                  <a:cubicBezTo>
                    <a:pt x="25880" y="75244"/>
                    <a:pt x="26023" y="75552"/>
                    <a:pt x="26236" y="75837"/>
                  </a:cubicBezTo>
                  <a:cubicBezTo>
                    <a:pt x="26497" y="76192"/>
                    <a:pt x="26711" y="76572"/>
                    <a:pt x="26972" y="76951"/>
                  </a:cubicBezTo>
                  <a:cubicBezTo>
                    <a:pt x="27185" y="77260"/>
                    <a:pt x="27375" y="77592"/>
                    <a:pt x="27493" y="77971"/>
                  </a:cubicBezTo>
                  <a:cubicBezTo>
                    <a:pt x="27636" y="78375"/>
                    <a:pt x="27897" y="78778"/>
                    <a:pt x="28229" y="79086"/>
                  </a:cubicBezTo>
                  <a:cubicBezTo>
                    <a:pt x="28869" y="79798"/>
                    <a:pt x="29605" y="80462"/>
                    <a:pt x="30364" y="81079"/>
                  </a:cubicBezTo>
                  <a:cubicBezTo>
                    <a:pt x="30435" y="81126"/>
                    <a:pt x="30506" y="81150"/>
                    <a:pt x="30672" y="81245"/>
                  </a:cubicBezTo>
                  <a:cubicBezTo>
                    <a:pt x="30648" y="81150"/>
                    <a:pt x="30625" y="81055"/>
                    <a:pt x="30601" y="80960"/>
                  </a:cubicBezTo>
                  <a:cubicBezTo>
                    <a:pt x="30269" y="80296"/>
                    <a:pt x="30174" y="79537"/>
                    <a:pt x="30008" y="78825"/>
                  </a:cubicBezTo>
                  <a:cubicBezTo>
                    <a:pt x="29960" y="78588"/>
                    <a:pt x="29937" y="78351"/>
                    <a:pt x="29889" y="78137"/>
                  </a:cubicBezTo>
                  <a:cubicBezTo>
                    <a:pt x="29676" y="77189"/>
                    <a:pt x="29557" y="76216"/>
                    <a:pt x="29533" y="75220"/>
                  </a:cubicBezTo>
                  <a:cubicBezTo>
                    <a:pt x="29510" y="74413"/>
                    <a:pt x="29581" y="73607"/>
                    <a:pt x="29747" y="72824"/>
                  </a:cubicBezTo>
                  <a:cubicBezTo>
                    <a:pt x="30008" y="71685"/>
                    <a:pt x="30316" y="70547"/>
                    <a:pt x="30601" y="69432"/>
                  </a:cubicBezTo>
                  <a:cubicBezTo>
                    <a:pt x="30696" y="69100"/>
                    <a:pt x="30814" y="68768"/>
                    <a:pt x="30957" y="68459"/>
                  </a:cubicBezTo>
                  <a:cubicBezTo>
                    <a:pt x="31123" y="68032"/>
                    <a:pt x="31289" y="67582"/>
                    <a:pt x="31478" y="67155"/>
                  </a:cubicBezTo>
                  <a:cubicBezTo>
                    <a:pt x="31692" y="66657"/>
                    <a:pt x="31953" y="66182"/>
                    <a:pt x="32261" y="65708"/>
                  </a:cubicBezTo>
                  <a:cubicBezTo>
                    <a:pt x="32712" y="65115"/>
                    <a:pt x="33115" y="64498"/>
                    <a:pt x="33518" y="63881"/>
                  </a:cubicBezTo>
                  <a:cubicBezTo>
                    <a:pt x="33756" y="63502"/>
                    <a:pt x="34088" y="63217"/>
                    <a:pt x="34467" y="63027"/>
                  </a:cubicBezTo>
                  <a:cubicBezTo>
                    <a:pt x="34776" y="62861"/>
                    <a:pt x="35060" y="62624"/>
                    <a:pt x="35250" y="62316"/>
                  </a:cubicBezTo>
                  <a:cubicBezTo>
                    <a:pt x="35582" y="61818"/>
                    <a:pt x="36009" y="61391"/>
                    <a:pt x="36484" y="61058"/>
                  </a:cubicBezTo>
                  <a:lnTo>
                    <a:pt x="35392" y="59706"/>
                  </a:lnTo>
                  <a:cubicBezTo>
                    <a:pt x="35084" y="59351"/>
                    <a:pt x="34942" y="58924"/>
                    <a:pt x="34965" y="58473"/>
                  </a:cubicBezTo>
                  <a:cubicBezTo>
                    <a:pt x="34989" y="58212"/>
                    <a:pt x="34965" y="57951"/>
                    <a:pt x="34965" y="57690"/>
                  </a:cubicBezTo>
                  <a:cubicBezTo>
                    <a:pt x="34989" y="57097"/>
                    <a:pt x="35298" y="56789"/>
                    <a:pt x="35914" y="56765"/>
                  </a:cubicBezTo>
                  <a:lnTo>
                    <a:pt x="36318" y="56765"/>
                  </a:lnTo>
                  <a:cubicBezTo>
                    <a:pt x="37148" y="56765"/>
                    <a:pt x="37978" y="56789"/>
                    <a:pt x="38808" y="56765"/>
                  </a:cubicBezTo>
                  <a:cubicBezTo>
                    <a:pt x="39686" y="56765"/>
                    <a:pt x="40587" y="56931"/>
                    <a:pt x="41417" y="57239"/>
                  </a:cubicBezTo>
                  <a:cubicBezTo>
                    <a:pt x="41678" y="57334"/>
                    <a:pt x="41939" y="57382"/>
                    <a:pt x="42224" y="57382"/>
                  </a:cubicBezTo>
                  <a:cubicBezTo>
                    <a:pt x="42983" y="57358"/>
                    <a:pt x="43742" y="57358"/>
                    <a:pt x="44525" y="57358"/>
                  </a:cubicBezTo>
                  <a:cubicBezTo>
                    <a:pt x="45047" y="57334"/>
                    <a:pt x="45592" y="57382"/>
                    <a:pt x="46090" y="57500"/>
                  </a:cubicBezTo>
                  <a:cubicBezTo>
                    <a:pt x="46423" y="57548"/>
                    <a:pt x="46778" y="57595"/>
                    <a:pt x="47110" y="57571"/>
                  </a:cubicBezTo>
                  <a:cubicBezTo>
                    <a:pt x="47395" y="57595"/>
                    <a:pt x="47656" y="57619"/>
                    <a:pt x="47941" y="57643"/>
                  </a:cubicBezTo>
                  <a:cubicBezTo>
                    <a:pt x="48581" y="57738"/>
                    <a:pt x="49245" y="57809"/>
                    <a:pt x="49886" y="57880"/>
                  </a:cubicBezTo>
                  <a:cubicBezTo>
                    <a:pt x="50479" y="57951"/>
                    <a:pt x="51024" y="58093"/>
                    <a:pt x="51546" y="58331"/>
                  </a:cubicBezTo>
                  <a:cubicBezTo>
                    <a:pt x="52329" y="58639"/>
                    <a:pt x="53136" y="58876"/>
                    <a:pt x="53966" y="59066"/>
                  </a:cubicBezTo>
                  <a:cubicBezTo>
                    <a:pt x="53918" y="58971"/>
                    <a:pt x="53871" y="58876"/>
                    <a:pt x="53823" y="58781"/>
                  </a:cubicBezTo>
                  <a:cubicBezTo>
                    <a:pt x="53563" y="58425"/>
                    <a:pt x="53420" y="57998"/>
                    <a:pt x="53373" y="57548"/>
                  </a:cubicBezTo>
                  <a:cubicBezTo>
                    <a:pt x="53373" y="57429"/>
                    <a:pt x="53349" y="57334"/>
                    <a:pt x="53325" y="57239"/>
                  </a:cubicBezTo>
                  <a:cubicBezTo>
                    <a:pt x="53064" y="56480"/>
                    <a:pt x="53088" y="55721"/>
                    <a:pt x="53088" y="54962"/>
                  </a:cubicBezTo>
                  <a:cubicBezTo>
                    <a:pt x="53088" y="54606"/>
                    <a:pt x="53254" y="54274"/>
                    <a:pt x="53539" y="54061"/>
                  </a:cubicBezTo>
                  <a:cubicBezTo>
                    <a:pt x="53800" y="53800"/>
                    <a:pt x="54179" y="53658"/>
                    <a:pt x="54559" y="53681"/>
                  </a:cubicBezTo>
                  <a:cubicBezTo>
                    <a:pt x="55579" y="53729"/>
                    <a:pt x="56575" y="53681"/>
                    <a:pt x="57571" y="53681"/>
                  </a:cubicBezTo>
                  <a:lnTo>
                    <a:pt x="58022" y="53681"/>
                  </a:lnTo>
                  <a:cubicBezTo>
                    <a:pt x="58425" y="53681"/>
                    <a:pt x="58757" y="54013"/>
                    <a:pt x="58757" y="54417"/>
                  </a:cubicBezTo>
                  <a:cubicBezTo>
                    <a:pt x="58781" y="54915"/>
                    <a:pt x="58781" y="55437"/>
                    <a:pt x="58805" y="55935"/>
                  </a:cubicBezTo>
                  <a:lnTo>
                    <a:pt x="58805" y="58354"/>
                  </a:lnTo>
                  <a:cubicBezTo>
                    <a:pt x="58805" y="58497"/>
                    <a:pt x="58829" y="58639"/>
                    <a:pt x="58829" y="58852"/>
                  </a:cubicBezTo>
                  <a:cubicBezTo>
                    <a:pt x="59018" y="58663"/>
                    <a:pt x="59184" y="58449"/>
                    <a:pt x="59350" y="58212"/>
                  </a:cubicBezTo>
                  <a:cubicBezTo>
                    <a:pt x="59493" y="58022"/>
                    <a:pt x="59683" y="57832"/>
                    <a:pt x="59801" y="57619"/>
                  </a:cubicBezTo>
                  <a:cubicBezTo>
                    <a:pt x="60133" y="57144"/>
                    <a:pt x="60536" y="56718"/>
                    <a:pt x="60963" y="56362"/>
                  </a:cubicBezTo>
                  <a:cubicBezTo>
                    <a:pt x="61604" y="55816"/>
                    <a:pt x="62221" y="55271"/>
                    <a:pt x="62837" y="54701"/>
                  </a:cubicBezTo>
                  <a:cubicBezTo>
                    <a:pt x="63169" y="54417"/>
                    <a:pt x="63502" y="54179"/>
                    <a:pt x="63881" y="53990"/>
                  </a:cubicBezTo>
                  <a:cubicBezTo>
                    <a:pt x="64901" y="53444"/>
                    <a:pt x="65921" y="52922"/>
                    <a:pt x="67083" y="52756"/>
                  </a:cubicBezTo>
                  <a:cubicBezTo>
                    <a:pt x="67890" y="52590"/>
                    <a:pt x="68744" y="52590"/>
                    <a:pt x="69550" y="52756"/>
                  </a:cubicBezTo>
                  <a:cubicBezTo>
                    <a:pt x="70404" y="52993"/>
                    <a:pt x="71116" y="53468"/>
                    <a:pt x="71401" y="54345"/>
                  </a:cubicBezTo>
                  <a:cubicBezTo>
                    <a:pt x="71662" y="55010"/>
                    <a:pt x="71567" y="55769"/>
                    <a:pt x="71187" y="56362"/>
                  </a:cubicBezTo>
                  <a:cubicBezTo>
                    <a:pt x="70974" y="56670"/>
                    <a:pt x="70713" y="56955"/>
                    <a:pt x="70452" y="57287"/>
                  </a:cubicBezTo>
                  <a:cubicBezTo>
                    <a:pt x="70642" y="57429"/>
                    <a:pt x="70879" y="57524"/>
                    <a:pt x="71140" y="57571"/>
                  </a:cubicBezTo>
                  <a:cubicBezTo>
                    <a:pt x="71353" y="57643"/>
                    <a:pt x="71590" y="57690"/>
                    <a:pt x="71804" y="57761"/>
                  </a:cubicBezTo>
                  <a:cubicBezTo>
                    <a:pt x="72089" y="57832"/>
                    <a:pt x="72373" y="57927"/>
                    <a:pt x="72658" y="58070"/>
                  </a:cubicBezTo>
                  <a:cubicBezTo>
                    <a:pt x="73132" y="58283"/>
                    <a:pt x="73488" y="58734"/>
                    <a:pt x="73559" y="59279"/>
                  </a:cubicBezTo>
                  <a:cubicBezTo>
                    <a:pt x="73630" y="59611"/>
                    <a:pt x="73535" y="59967"/>
                    <a:pt x="73346" y="60228"/>
                  </a:cubicBezTo>
                  <a:cubicBezTo>
                    <a:pt x="73156" y="60513"/>
                    <a:pt x="72895" y="60750"/>
                    <a:pt x="72610" y="60964"/>
                  </a:cubicBezTo>
                  <a:cubicBezTo>
                    <a:pt x="72492" y="61035"/>
                    <a:pt x="72349" y="61153"/>
                    <a:pt x="72231" y="61224"/>
                  </a:cubicBezTo>
                  <a:cubicBezTo>
                    <a:pt x="72397" y="61557"/>
                    <a:pt x="72563" y="61841"/>
                    <a:pt x="72682" y="62150"/>
                  </a:cubicBezTo>
                  <a:cubicBezTo>
                    <a:pt x="72848" y="62577"/>
                    <a:pt x="72634" y="63075"/>
                    <a:pt x="72183" y="63217"/>
                  </a:cubicBezTo>
                  <a:cubicBezTo>
                    <a:pt x="71828" y="63359"/>
                    <a:pt x="71448" y="63431"/>
                    <a:pt x="71069" y="63454"/>
                  </a:cubicBezTo>
                  <a:cubicBezTo>
                    <a:pt x="70262" y="63478"/>
                    <a:pt x="69455" y="63454"/>
                    <a:pt x="68649" y="63407"/>
                  </a:cubicBezTo>
                  <a:cubicBezTo>
                    <a:pt x="68032" y="63359"/>
                    <a:pt x="67416" y="63264"/>
                    <a:pt x="66822" y="63146"/>
                  </a:cubicBezTo>
                  <a:cubicBezTo>
                    <a:pt x="66609" y="63098"/>
                    <a:pt x="66396" y="63027"/>
                    <a:pt x="66229" y="62956"/>
                  </a:cubicBezTo>
                  <a:cubicBezTo>
                    <a:pt x="65897" y="62790"/>
                    <a:pt x="65542" y="62695"/>
                    <a:pt x="65209" y="62624"/>
                  </a:cubicBezTo>
                  <a:cubicBezTo>
                    <a:pt x="65186" y="62695"/>
                    <a:pt x="65138" y="62719"/>
                    <a:pt x="65138" y="62743"/>
                  </a:cubicBezTo>
                  <a:cubicBezTo>
                    <a:pt x="65542" y="63620"/>
                    <a:pt x="65447" y="64498"/>
                    <a:pt x="65233" y="65376"/>
                  </a:cubicBezTo>
                  <a:cubicBezTo>
                    <a:pt x="64925" y="66253"/>
                    <a:pt x="64569" y="67131"/>
                    <a:pt x="64142" y="67961"/>
                  </a:cubicBezTo>
                  <a:cubicBezTo>
                    <a:pt x="63952" y="68341"/>
                    <a:pt x="63763" y="68720"/>
                    <a:pt x="63549" y="69076"/>
                  </a:cubicBezTo>
                  <a:cubicBezTo>
                    <a:pt x="63383" y="69432"/>
                    <a:pt x="63003" y="69645"/>
                    <a:pt x="62600" y="69598"/>
                  </a:cubicBezTo>
                  <a:cubicBezTo>
                    <a:pt x="62505" y="69574"/>
                    <a:pt x="62387" y="69574"/>
                    <a:pt x="62292" y="69598"/>
                  </a:cubicBezTo>
                  <a:cubicBezTo>
                    <a:pt x="61794" y="69622"/>
                    <a:pt x="61319" y="69408"/>
                    <a:pt x="61011" y="69005"/>
                  </a:cubicBezTo>
                  <a:lnTo>
                    <a:pt x="60109" y="67819"/>
                  </a:lnTo>
                  <a:cubicBezTo>
                    <a:pt x="59920" y="68056"/>
                    <a:pt x="59991" y="68364"/>
                    <a:pt x="59872" y="68554"/>
                  </a:cubicBezTo>
                  <a:cubicBezTo>
                    <a:pt x="59730" y="68768"/>
                    <a:pt x="59611" y="68957"/>
                    <a:pt x="59469" y="69195"/>
                  </a:cubicBezTo>
                  <a:cubicBezTo>
                    <a:pt x="59754" y="69811"/>
                    <a:pt x="59967" y="70476"/>
                    <a:pt x="60086" y="71164"/>
                  </a:cubicBezTo>
                  <a:cubicBezTo>
                    <a:pt x="60513" y="73204"/>
                    <a:pt x="60655" y="75291"/>
                    <a:pt x="60513" y="77378"/>
                  </a:cubicBezTo>
                  <a:cubicBezTo>
                    <a:pt x="60489" y="78090"/>
                    <a:pt x="60394" y="78802"/>
                    <a:pt x="60228" y="79513"/>
                  </a:cubicBezTo>
                  <a:cubicBezTo>
                    <a:pt x="59991" y="80415"/>
                    <a:pt x="59564" y="81269"/>
                    <a:pt x="58971" y="82004"/>
                  </a:cubicBezTo>
                  <a:cubicBezTo>
                    <a:pt x="58591" y="82502"/>
                    <a:pt x="58212" y="82977"/>
                    <a:pt x="57785" y="83427"/>
                  </a:cubicBezTo>
                  <a:cubicBezTo>
                    <a:pt x="56931" y="84400"/>
                    <a:pt x="55840" y="85111"/>
                    <a:pt x="54749" y="85799"/>
                  </a:cubicBezTo>
                  <a:cubicBezTo>
                    <a:pt x="54440" y="85965"/>
                    <a:pt x="54132" y="86108"/>
                    <a:pt x="53823" y="86226"/>
                  </a:cubicBezTo>
                  <a:lnTo>
                    <a:pt x="52827" y="86653"/>
                  </a:lnTo>
                  <a:cubicBezTo>
                    <a:pt x="52946" y="86772"/>
                    <a:pt x="53017" y="86843"/>
                    <a:pt x="53112" y="86938"/>
                  </a:cubicBezTo>
                  <a:cubicBezTo>
                    <a:pt x="53895" y="87555"/>
                    <a:pt x="54606" y="88243"/>
                    <a:pt x="55247" y="89002"/>
                  </a:cubicBezTo>
                  <a:cubicBezTo>
                    <a:pt x="55413" y="89215"/>
                    <a:pt x="55603" y="89429"/>
                    <a:pt x="55816" y="89618"/>
                  </a:cubicBezTo>
                  <a:cubicBezTo>
                    <a:pt x="56338" y="90164"/>
                    <a:pt x="56765" y="90804"/>
                    <a:pt x="57073" y="91516"/>
                  </a:cubicBezTo>
                  <a:cubicBezTo>
                    <a:pt x="57097" y="91587"/>
                    <a:pt x="57144" y="91682"/>
                    <a:pt x="57192" y="91753"/>
                  </a:cubicBezTo>
                  <a:cubicBezTo>
                    <a:pt x="57785" y="92702"/>
                    <a:pt x="57785" y="93769"/>
                    <a:pt x="57737" y="94837"/>
                  </a:cubicBezTo>
                  <a:cubicBezTo>
                    <a:pt x="57714" y="95098"/>
                    <a:pt x="57643" y="95383"/>
                    <a:pt x="57524" y="95620"/>
                  </a:cubicBezTo>
                  <a:cubicBezTo>
                    <a:pt x="57168" y="96474"/>
                    <a:pt x="56694" y="97256"/>
                    <a:pt x="55863" y="97755"/>
                  </a:cubicBezTo>
                  <a:cubicBezTo>
                    <a:pt x="55840" y="97778"/>
                    <a:pt x="55816" y="97826"/>
                    <a:pt x="55769" y="97873"/>
                  </a:cubicBezTo>
                  <a:cubicBezTo>
                    <a:pt x="55792" y="98016"/>
                    <a:pt x="55840" y="98134"/>
                    <a:pt x="55887" y="98253"/>
                  </a:cubicBezTo>
                  <a:cubicBezTo>
                    <a:pt x="56456" y="99368"/>
                    <a:pt x="57002" y="100459"/>
                    <a:pt x="57666" y="101502"/>
                  </a:cubicBezTo>
                  <a:cubicBezTo>
                    <a:pt x="58283" y="102522"/>
                    <a:pt x="58757" y="103566"/>
                    <a:pt x="59137" y="104681"/>
                  </a:cubicBezTo>
                  <a:cubicBezTo>
                    <a:pt x="59422" y="105464"/>
                    <a:pt x="59683" y="106247"/>
                    <a:pt x="59967" y="107029"/>
                  </a:cubicBezTo>
                  <a:cubicBezTo>
                    <a:pt x="60015" y="107219"/>
                    <a:pt x="60062" y="107385"/>
                    <a:pt x="60086" y="107599"/>
                  </a:cubicBezTo>
                  <a:cubicBezTo>
                    <a:pt x="60133" y="107931"/>
                    <a:pt x="59896" y="108287"/>
                    <a:pt x="59564" y="108358"/>
                  </a:cubicBezTo>
                  <a:cubicBezTo>
                    <a:pt x="59422" y="108382"/>
                    <a:pt x="59303" y="108429"/>
                    <a:pt x="59184" y="108429"/>
                  </a:cubicBezTo>
                  <a:cubicBezTo>
                    <a:pt x="58236" y="108595"/>
                    <a:pt x="57310" y="108761"/>
                    <a:pt x="56362" y="108880"/>
                  </a:cubicBezTo>
                  <a:cubicBezTo>
                    <a:pt x="55484" y="108998"/>
                    <a:pt x="54630" y="109188"/>
                    <a:pt x="53752" y="109212"/>
                  </a:cubicBezTo>
                  <a:cubicBezTo>
                    <a:pt x="53136" y="109235"/>
                    <a:pt x="52495" y="109354"/>
                    <a:pt x="51855" y="109449"/>
                  </a:cubicBezTo>
                  <a:cubicBezTo>
                    <a:pt x="51855" y="109805"/>
                    <a:pt x="51831" y="110137"/>
                    <a:pt x="51855" y="110469"/>
                  </a:cubicBezTo>
                  <a:cubicBezTo>
                    <a:pt x="51878" y="111086"/>
                    <a:pt x="51973" y="111702"/>
                    <a:pt x="52021" y="112319"/>
                  </a:cubicBezTo>
                  <a:cubicBezTo>
                    <a:pt x="52068" y="113031"/>
                    <a:pt x="52116" y="113742"/>
                    <a:pt x="52187" y="114478"/>
                  </a:cubicBezTo>
                  <a:cubicBezTo>
                    <a:pt x="52210" y="114786"/>
                    <a:pt x="52258" y="115095"/>
                    <a:pt x="52282" y="115427"/>
                  </a:cubicBezTo>
                  <a:cubicBezTo>
                    <a:pt x="52329" y="116138"/>
                    <a:pt x="52377" y="116874"/>
                    <a:pt x="52400" y="117585"/>
                  </a:cubicBezTo>
                  <a:cubicBezTo>
                    <a:pt x="52424" y="117965"/>
                    <a:pt x="52400" y="118368"/>
                    <a:pt x="52424" y="118842"/>
                  </a:cubicBezTo>
                  <a:close/>
                  <a:moveTo>
                    <a:pt x="17697" y="9632"/>
                  </a:moveTo>
                  <a:lnTo>
                    <a:pt x="17697" y="9632"/>
                  </a:lnTo>
                  <a:lnTo>
                    <a:pt x="16487" y="9632"/>
                  </a:lnTo>
                  <a:cubicBezTo>
                    <a:pt x="15704" y="9632"/>
                    <a:pt x="14945" y="9703"/>
                    <a:pt x="14186" y="9845"/>
                  </a:cubicBezTo>
                  <a:cubicBezTo>
                    <a:pt x="13522" y="9940"/>
                    <a:pt x="12881" y="10177"/>
                    <a:pt x="12217" y="10343"/>
                  </a:cubicBezTo>
                  <a:cubicBezTo>
                    <a:pt x="11340" y="10509"/>
                    <a:pt x="10509" y="10889"/>
                    <a:pt x="9798" y="11434"/>
                  </a:cubicBezTo>
                  <a:cubicBezTo>
                    <a:pt x="9466" y="11695"/>
                    <a:pt x="9133" y="11933"/>
                    <a:pt x="8801" y="12217"/>
                  </a:cubicBezTo>
                  <a:cubicBezTo>
                    <a:pt x="7805" y="13047"/>
                    <a:pt x="7046" y="14139"/>
                    <a:pt x="6572" y="15348"/>
                  </a:cubicBezTo>
                  <a:cubicBezTo>
                    <a:pt x="6192" y="16368"/>
                    <a:pt x="6192" y="17412"/>
                    <a:pt x="6216" y="18480"/>
                  </a:cubicBezTo>
                  <a:cubicBezTo>
                    <a:pt x="6216" y="18574"/>
                    <a:pt x="6240" y="18646"/>
                    <a:pt x="6287" y="18740"/>
                  </a:cubicBezTo>
                  <a:cubicBezTo>
                    <a:pt x="6619" y="19689"/>
                    <a:pt x="6856" y="20686"/>
                    <a:pt x="6975" y="21706"/>
                  </a:cubicBezTo>
                  <a:cubicBezTo>
                    <a:pt x="7046" y="22180"/>
                    <a:pt x="7165" y="22654"/>
                    <a:pt x="7331" y="23105"/>
                  </a:cubicBezTo>
                  <a:cubicBezTo>
                    <a:pt x="7402" y="23271"/>
                    <a:pt x="7449" y="23437"/>
                    <a:pt x="7520" y="23579"/>
                  </a:cubicBezTo>
                  <a:cubicBezTo>
                    <a:pt x="7734" y="24173"/>
                    <a:pt x="7924" y="24742"/>
                    <a:pt x="8422" y="25169"/>
                  </a:cubicBezTo>
                  <a:cubicBezTo>
                    <a:pt x="8493" y="25240"/>
                    <a:pt x="8540" y="25335"/>
                    <a:pt x="8540" y="25453"/>
                  </a:cubicBezTo>
                  <a:cubicBezTo>
                    <a:pt x="8469" y="25643"/>
                    <a:pt x="8588" y="25762"/>
                    <a:pt x="8683" y="25904"/>
                  </a:cubicBezTo>
                  <a:cubicBezTo>
                    <a:pt x="8825" y="26094"/>
                    <a:pt x="8967" y="26307"/>
                    <a:pt x="9133" y="26521"/>
                  </a:cubicBezTo>
                  <a:cubicBezTo>
                    <a:pt x="9466" y="27019"/>
                    <a:pt x="9750" y="27517"/>
                    <a:pt x="10106" y="27992"/>
                  </a:cubicBezTo>
                  <a:cubicBezTo>
                    <a:pt x="11126" y="29367"/>
                    <a:pt x="12241" y="30648"/>
                    <a:pt x="13403" y="31906"/>
                  </a:cubicBezTo>
                  <a:cubicBezTo>
                    <a:pt x="14115" y="32641"/>
                    <a:pt x="14898" y="33281"/>
                    <a:pt x="15775" y="33803"/>
                  </a:cubicBezTo>
                  <a:cubicBezTo>
                    <a:pt x="16202" y="34017"/>
                    <a:pt x="16606" y="34278"/>
                    <a:pt x="16961" y="34562"/>
                  </a:cubicBezTo>
                  <a:cubicBezTo>
                    <a:pt x="17459" y="34942"/>
                    <a:pt x="18076" y="35132"/>
                    <a:pt x="18693" y="35037"/>
                  </a:cubicBezTo>
                  <a:cubicBezTo>
                    <a:pt x="18930" y="35037"/>
                    <a:pt x="19144" y="35013"/>
                    <a:pt x="19381" y="34965"/>
                  </a:cubicBezTo>
                  <a:cubicBezTo>
                    <a:pt x="19547" y="34894"/>
                    <a:pt x="19737" y="34871"/>
                    <a:pt x="19926" y="34871"/>
                  </a:cubicBezTo>
                  <a:cubicBezTo>
                    <a:pt x="20140" y="34871"/>
                    <a:pt x="20353" y="34823"/>
                    <a:pt x="20543" y="34728"/>
                  </a:cubicBezTo>
                  <a:cubicBezTo>
                    <a:pt x="20828" y="34633"/>
                    <a:pt x="21089" y="34515"/>
                    <a:pt x="21373" y="34396"/>
                  </a:cubicBezTo>
                  <a:cubicBezTo>
                    <a:pt x="21943" y="34135"/>
                    <a:pt x="22488" y="33874"/>
                    <a:pt x="23010" y="33542"/>
                  </a:cubicBezTo>
                  <a:cubicBezTo>
                    <a:pt x="24267" y="32736"/>
                    <a:pt x="25382" y="31739"/>
                    <a:pt x="26355" y="30601"/>
                  </a:cubicBezTo>
                  <a:cubicBezTo>
                    <a:pt x="27375" y="29415"/>
                    <a:pt x="28205" y="28110"/>
                    <a:pt x="28798" y="26663"/>
                  </a:cubicBezTo>
                  <a:cubicBezTo>
                    <a:pt x="29035" y="26141"/>
                    <a:pt x="29225" y="25596"/>
                    <a:pt x="29367" y="25050"/>
                  </a:cubicBezTo>
                  <a:cubicBezTo>
                    <a:pt x="29462" y="24599"/>
                    <a:pt x="29510" y="24125"/>
                    <a:pt x="29510" y="23651"/>
                  </a:cubicBezTo>
                  <a:cubicBezTo>
                    <a:pt x="29628" y="22441"/>
                    <a:pt x="29605" y="21231"/>
                    <a:pt x="29462" y="20045"/>
                  </a:cubicBezTo>
                  <a:cubicBezTo>
                    <a:pt x="29201" y="18029"/>
                    <a:pt x="28418" y="16107"/>
                    <a:pt x="27185" y="14494"/>
                  </a:cubicBezTo>
                  <a:cubicBezTo>
                    <a:pt x="26568" y="13569"/>
                    <a:pt x="25833" y="12739"/>
                    <a:pt x="25003" y="12004"/>
                  </a:cubicBezTo>
                  <a:cubicBezTo>
                    <a:pt x="23532" y="10580"/>
                    <a:pt x="21587" y="9750"/>
                    <a:pt x="19547" y="9679"/>
                  </a:cubicBezTo>
                  <a:cubicBezTo>
                    <a:pt x="18930" y="9655"/>
                    <a:pt x="18313" y="9655"/>
                    <a:pt x="17697" y="9632"/>
                  </a:cubicBezTo>
                  <a:close/>
                  <a:moveTo>
                    <a:pt x="35345" y="63786"/>
                  </a:moveTo>
                  <a:cubicBezTo>
                    <a:pt x="35108" y="63952"/>
                    <a:pt x="34871" y="64118"/>
                    <a:pt x="34657" y="64308"/>
                  </a:cubicBezTo>
                  <a:cubicBezTo>
                    <a:pt x="34515" y="64522"/>
                    <a:pt x="34349" y="64735"/>
                    <a:pt x="34230" y="64949"/>
                  </a:cubicBezTo>
                  <a:cubicBezTo>
                    <a:pt x="34064" y="65186"/>
                    <a:pt x="33898" y="65447"/>
                    <a:pt x="33708" y="65684"/>
                  </a:cubicBezTo>
                  <a:cubicBezTo>
                    <a:pt x="32759" y="66870"/>
                    <a:pt x="32238" y="68293"/>
                    <a:pt x="31763" y="69717"/>
                  </a:cubicBezTo>
                  <a:cubicBezTo>
                    <a:pt x="31431" y="70737"/>
                    <a:pt x="31218" y="71780"/>
                    <a:pt x="30980" y="72800"/>
                  </a:cubicBezTo>
                  <a:cubicBezTo>
                    <a:pt x="30696" y="74010"/>
                    <a:pt x="30648" y="75267"/>
                    <a:pt x="30838" y="76477"/>
                  </a:cubicBezTo>
                  <a:cubicBezTo>
                    <a:pt x="30957" y="77331"/>
                    <a:pt x="31123" y="78161"/>
                    <a:pt x="31289" y="78991"/>
                  </a:cubicBezTo>
                  <a:cubicBezTo>
                    <a:pt x="31336" y="79323"/>
                    <a:pt x="31407" y="79656"/>
                    <a:pt x="31526" y="79964"/>
                  </a:cubicBezTo>
                  <a:cubicBezTo>
                    <a:pt x="31834" y="80865"/>
                    <a:pt x="32380" y="81648"/>
                    <a:pt x="33068" y="82289"/>
                  </a:cubicBezTo>
                  <a:cubicBezTo>
                    <a:pt x="34349" y="83522"/>
                    <a:pt x="35891" y="84471"/>
                    <a:pt x="37575" y="85064"/>
                  </a:cubicBezTo>
                  <a:cubicBezTo>
                    <a:pt x="37717" y="85135"/>
                    <a:pt x="37859" y="85183"/>
                    <a:pt x="37978" y="85277"/>
                  </a:cubicBezTo>
                  <a:cubicBezTo>
                    <a:pt x="38168" y="85372"/>
                    <a:pt x="38358" y="85491"/>
                    <a:pt x="38547" y="85562"/>
                  </a:cubicBezTo>
                  <a:cubicBezTo>
                    <a:pt x="39069" y="85776"/>
                    <a:pt x="39615" y="85989"/>
                    <a:pt x="40137" y="86179"/>
                  </a:cubicBezTo>
                  <a:cubicBezTo>
                    <a:pt x="41512" y="86748"/>
                    <a:pt x="42959" y="87009"/>
                    <a:pt x="44430" y="86985"/>
                  </a:cubicBezTo>
                  <a:lnTo>
                    <a:pt x="44691" y="86985"/>
                  </a:lnTo>
                  <a:cubicBezTo>
                    <a:pt x="46589" y="87056"/>
                    <a:pt x="48463" y="86843"/>
                    <a:pt x="50289" y="86297"/>
                  </a:cubicBezTo>
                  <a:cubicBezTo>
                    <a:pt x="50574" y="86226"/>
                    <a:pt x="50858" y="86108"/>
                    <a:pt x="51072" y="85894"/>
                  </a:cubicBezTo>
                  <a:cubicBezTo>
                    <a:pt x="51333" y="85657"/>
                    <a:pt x="51617" y="85420"/>
                    <a:pt x="52044" y="85610"/>
                  </a:cubicBezTo>
                  <a:cubicBezTo>
                    <a:pt x="52092" y="85633"/>
                    <a:pt x="52163" y="85586"/>
                    <a:pt x="52210" y="85562"/>
                  </a:cubicBezTo>
                  <a:cubicBezTo>
                    <a:pt x="52827" y="85325"/>
                    <a:pt x="53444" y="85064"/>
                    <a:pt x="54013" y="84779"/>
                  </a:cubicBezTo>
                  <a:cubicBezTo>
                    <a:pt x="55057" y="84210"/>
                    <a:pt x="56006" y="83498"/>
                    <a:pt x="56812" y="82668"/>
                  </a:cubicBezTo>
                  <a:cubicBezTo>
                    <a:pt x="57216" y="82217"/>
                    <a:pt x="57595" y="81767"/>
                    <a:pt x="57975" y="81316"/>
                  </a:cubicBezTo>
                  <a:cubicBezTo>
                    <a:pt x="58757" y="80343"/>
                    <a:pt x="59232" y="79157"/>
                    <a:pt x="59303" y="77924"/>
                  </a:cubicBezTo>
                  <a:cubicBezTo>
                    <a:pt x="59445" y="76406"/>
                    <a:pt x="59422" y="74864"/>
                    <a:pt x="59232" y="73346"/>
                  </a:cubicBezTo>
                  <a:cubicBezTo>
                    <a:pt x="59113" y="72492"/>
                    <a:pt x="58971" y="71662"/>
                    <a:pt x="58805" y="70831"/>
                  </a:cubicBezTo>
                  <a:cubicBezTo>
                    <a:pt x="58710" y="70333"/>
                    <a:pt x="58544" y="69835"/>
                    <a:pt x="58283" y="69408"/>
                  </a:cubicBezTo>
                  <a:cubicBezTo>
                    <a:pt x="58188" y="69242"/>
                    <a:pt x="58070" y="69124"/>
                    <a:pt x="57903" y="69195"/>
                  </a:cubicBezTo>
                  <a:cubicBezTo>
                    <a:pt x="57690" y="69479"/>
                    <a:pt x="57524" y="69764"/>
                    <a:pt x="57334" y="70001"/>
                  </a:cubicBezTo>
                  <a:cubicBezTo>
                    <a:pt x="57002" y="70428"/>
                    <a:pt x="56338" y="70428"/>
                    <a:pt x="56006" y="70001"/>
                  </a:cubicBezTo>
                  <a:cubicBezTo>
                    <a:pt x="55840" y="69788"/>
                    <a:pt x="55650" y="69574"/>
                    <a:pt x="55484" y="69408"/>
                  </a:cubicBezTo>
                  <a:cubicBezTo>
                    <a:pt x="55104" y="69503"/>
                    <a:pt x="54796" y="69717"/>
                    <a:pt x="54559" y="70025"/>
                  </a:cubicBezTo>
                  <a:cubicBezTo>
                    <a:pt x="54203" y="70428"/>
                    <a:pt x="53871" y="70831"/>
                    <a:pt x="53539" y="71258"/>
                  </a:cubicBezTo>
                  <a:cubicBezTo>
                    <a:pt x="53325" y="71543"/>
                    <a:pt x="53064" y="71780"/>
                    <a:pt x="52756" y="71970"/>
                  </a:cubicBezTo>
                  <a:cubicBezTo>
                    <a:pt x="52377" y="72231"/>
                    <a:pt x="51855" y="72207"/>
                    <a:pt x="51499" y="71923"/>
                  </a:cubicBezTo>
                  <a:cubicBezTo>
                    <a:pt x="50953" y="71519"/>
                    <a:pt x="50574" y="70974"/>
                    <a:pt x="50360" y="70333"/>
                  </a:cubicBezTo>
                  <a:cubicBezTo>
                    <a:pt x="50289" y="70072"/>
                    <a:pt x="50218" y="69811"/>
                    <a:pt x="50123" y="69551"/>
                  </a:cubicBezTo>
                  <a:cubicBezTo>
                    <a:pt x="50076" y="69408"/>
                    <a:pt x="50028" y="69313"/>
                    <a:pt x="49957" y="69195"/>
                  </a:cubicBezTo>
                  <a:cubicBezTo>
                    <a:pt x="49530" y="69503"/>
                    <a:pt x="49150" y="69740"/>
                    <a:pt x="48771" y="70001"/>
                  </a:cubicBezTo>
                  <a:cubicBezTo>
                    <a:pt x="48083" y="70476"/>
                    <a:pt x="47324" y="70428"/>
                    <a:pt x="46565" y="70262"/>
                  </a:cubicBezTo>
                  <a:cubicBezTo>
                    <a:pt x="46423" y="70191"/>
                    <a:pt x="46280" y="70120"/>
                    <a:pt x="46185" y="70025"/>
                  </a:cubicBezTo>
                  <a:cubicBezTo>
                    <a:pt x="45664" y="69693"/>
                    <a:pt x="45379" y="69124"/>
                    <a:pt x="45379" y="68507"/>
                  </a:cubicBezTo>
                  <a:cubicBezTo>
                    <a:pt x="45379" y="68222"/>
                    <a:pt x="45379" y="67914"/>
                    <a:pt x="45426" y="67629"/>
                  </a:cubicBezTo>
                  <a:cubicBezTo>
                    <a:pt x="45450" y="67321"/>
                    <a:pt x="45474" y="67036"/>
                    <a:pt x="45521" y="66704"/>
                  </a:cubicBezTo>
                  <a:cubicBezTo>
                    <a:pt x="45189" y="66846"/>
                    <a:pt x="44904" y="67036"/>
                    <a:pt x="44644" y="67250"/>
                  </a:cubicBezTo>
                  <a:cubicBezTo>
                    <a:pt x="43386" y="68175"/>
                    <a:pt x="41892" y="68697"/>
                    <a:pt x="40326" y="68815"/>
                  </a:cubicBezTo>
                  <a:cubicBezTo>
                    <a:pt x="40018" y="68839"/>
                    <a:pt x="39686" y="68839"/>
                    <a:pt x="39378" y="68791"/>
                  </a:cubicBezTo>
                  <a:cubicBezTo>
                    <a:pt x="38713" y="68768"/>
                    <a:pt x="38239" y="68127"/>
                    <a:pt x="38405" y="67463"/>
                  </a:cubicBezTo>
                  <a:cubicBezTo>
                    <a:pt x="38500" y="66799"/>
                    <a:pt x="38737" y="66158"/>
                    <a:pt x="39093" y="65565"/>
                  </a:cubicBezTo>
                  <a:cubicBezTo>
                    <a:pt x="39425" y="65020"/>
                    <a:pt x="39804" y="64498"/>
                    <a:pt x="40208" y="64024"/>
                  </a:cubicBezTo>
                  <a:cubicBezTo>
                    <a:pt x="40374" y="63810"/>
                    <a:pt x="40540" y="63597"/>
                    <a:pt x="40730" y="63336"/>
                  </a:cubicBezTo>
                  <a:cubicBezTo>
                    <a:pt x="40635" y="63336"/>
                    <a:pt x="40564" y="63312"/>
                    <a:pt x="40516" y="63336"/>
                  </a:cubicBezTo>
                  <a:cubicBezTo>
                    <a:pt x="39781" y="63573"/>
                    <a:pt x="38998" y="63739"/>
                    <a:pt x="38239" y="63857"/>
                  </a:cubicBezTo>
                  <a:cubicBezTo>
                    <a:pt x="37266" y="64071"/>
                    <a:pt x="36294" y="64047"/>
                    <a:pt x="35345" y="63786"/>
                  </a:cubicBezTo>
                  <a:close/>
                  <a:moveTo>
                    <a:pt x="26995" y="31692"/>
                  </a:moveTo>
                  <a:cubicBezTo>
                    <a:pt x="27161" y="31692"/>
                    <a:pt x="27327" y="31668"/>
                    <a:pt x="27470" y="31645"/>
                  </a:cubicBezTo>
                  <a:cubicBezTo>
                    <a:pt x="27659" y="31550"/>
                    <a:pt x="27873" y="31502"/>
                    <a:pt x="28063" y="31479"/>
                  </a:cubicBezTo>
                  <a:cubicBezTo>
                    <a:pt x="28608" y="31455"/>
                    <a:pt x="29178" y="31384"/>
                    <a:pt x="29699" y="31265"/>
                  </a:cubicBezTo>
                  <a:cubicBezTo>
                    <a:pt x="30032" y="31218"/>
                    <a:pt x="30364" y="31146"/>
                    <a:pt x="30696" y="31052"/>
                  </a:cubicBezTo>
                  <a:cubicBezTo>
                    <a:pt x="30862" y="31004"/>
                    <a:pt x="31028" y="30980"/>
                    <a:pt x="31194" y="30933"/>
                  </a:cubicBezTo>
                  <a:cubicBezTo>
                    <a:pt x="31455" y="30862"/>
                    <a:pt x="31716" y="30767"/>
                    <a:pt x="31977" y="30672"/>
                  </a:cubicBezTo>
                  <a:cubicBezTo>
                    <a:pt x="33115" y="30245"/>
                    <a:pt x="34135" y="29605"/>
                    <a:pt x="35203" y="29012"/>
                  </a:cubicBezTo>
                  <a:cubicBezTo>
                    <a:pt x="35440" y="28893"/>
                    <a:pt x="35677" y="28727"/>
                    <a:pt x="35891" y="28561"/>
                  </a:cubicBezTo>
                  <a:cubicBezTo>
                    <a:pt x="36697" y="27968"/>
                    <a:pt x="37480" y="27375"/>
                    <a:pt x="38263" y="26734"/>
                  </a:cubicBezTo>
                  <a:cubicBezTo>
                    <a:pt x="39259" y="25975"/>
                    <a:pt x="40089" y="25003"/>
                    <a:pt x="40730" y="23935"/>
                  </a:cubicBezTo>
                  <a:cubicBezTo>
                    <a:pt x="41655" y="22322"/>
                    <a:pt x="42437" y="20614"/>
                    <a:pt x="43031" y="18835"/>
                  </a:cubicBezTo>
                  <a:cubicBezTo>
                    <a:pt x="43244" y="18195"/>
                    <a:pt x="43339" y="17554"/>
                    <a:pt x="43339" y="16890"/>
                  </a:cubicBezTo>
                  <a:cubicBezTo>
                    <a:pt x="43339" y="16013"/>
                    <a:pt x="43363" y="15111"/>
                    <a:pt x="43339" y="14233"/>
                  </a:cubicBezTo>
                  <a:cubicBezTo>
                    <a:pt x="43339" y="13261"/>
                    <a:pt x="43149" y="12312"/>
                    <a:pt x="42817" y="11411"/>
                  </a:cubicBezTo>
                  <a:cubicBezTo>
                    <a:pt x="42532" y="10770"/>
                    <a:pt x="42271" y="10130"/>
                    <a:pt x="42034" y="9466"/>
                  </a:cubicBezTo>
                  <a:cubicBezTo>
                    <a:pt x="41417" y="7995"/>
                    <a:pt x="40611" y="6595"/>
                    <a:pt x="39662" y="5314"/>
                  </a:cubicBezTo>
                  <a:cubicBezTo>
                    <a:pt x="38998" y="4484"/>
                    <a:pt x="38286" y="3701"/>
                    <a:pt x="37504" y="2990"/>
                  </a:cubicBezTo>
                  <a:cubicBezTo>
                    <a:pt x="37171" y="2681"/>
                    <a:pt x="36816" y="2420"/>
                    <a:pt x="36436" y="2160"/>
                  </a:cubicBezTo>
                  <a:cubicBezTo>
                    <a:pt x="36033" y="1851"/>
                    <a:pt x="35582" y="1638"/>
                    <a:pt x="35084" y="1472"/>
                  </a:cubicBezTo>
                  <a:cubicBezTo>
                    <a:pt x="34088" y="1187"/>
                    <a:pt x="33020" y="1116"/>
                    <a:pt x="31977" y="1258"/>
                  </a:cubicBezTo>
                  <a:cubicBezTo>
                    <a:pt x="31289" y="1353"/>
                    <a:pt x="30601" y="1495"/>
                    <a:pt x="29937" y="1661"/>
                  </a:cubicBezTo>
                  <a:cubicBezTo>
                    <a:pt x="28751" y="1922"/>
                    <a:pt x="27612" y="2420"/>
                    <a:pt x="26616" y="3085"/>
                  </a:cubicBezTo>
                  <a:cubicBezTo>
                    <a:pt x="26402" y="3227"/>
                    <a:pt x="26189" y="3346"/>
                    <a:pt x="25975" y="3488"/>
                  </a:cubicBezTo>
                  <a:cubicBezTo>
                    <a:pt x="25596" y="3701"/>
                    <a:pt x="25264" y="3986"/>
                    <a:pt x="25003" y="4294"/>
                  </a:cubicBezTo>
                  <a:cubicBezTo>
                    <a:pt x="24647" y="4721"/>
                    <a:pt x="24315" y="5101"/>
                    <a:pt x="23983" y="5528"/>
                  </a:cubicBezTo>
                  <a:cubicBezTo>
                    <a:pt x="23769" y="5765"/>
                    <a:pt x="23579" y="6026"/>
                    <a:pt x="23390" y="6287"/>
                  </a:cubicBezTo>
                  <a:cubicBezTo>
                    <a:pt x="22654" y="7165"/>
                    <a:pt x="22631" y="8208"/>
                    <a:pt x="22749" y="9276"/>
                  </a:cubicBezTo>
                  <a:cubicBezTo>
                    <a:pt x="23176" y="9442"/>
                    <a:pt x="23579" y="9655"/>
                    <a:pt x="23983" y="9893"/>
                  </a:cubicBezTo>
                  <a:cubicBezTo>
                    <a:pt x="24884" y="10462"/>
                    <a:pt x="25738" y="11150"/>
                    <a:pt x="26497" y="11933"/>
                  </a:cubicBezTo>
                  <a:cubicBezTo>
                    <a:pt x="27778" y="13285"/>
                    <a:pt x="28845" y="14850"/>
                    <a:pt x="29605" y="16558"/>
                  </a:cubicBezTo>
                  <a:cubicBezTo>
                    <a:pt x="29723" y="16843"/>
                    <a:pt x="29842" y="17104"/>
                    <a:pt x="29960" y="17388"/>
                  </a:cubicBezTo>
                  <a:cubicBezTo>
                    <a:pt x="30245" y="18219"/>
                    <a:pt x="30435" y="19096"/>
                    <a:pt x="30553" y="19974"/>
                  </a:cubicBezTo>
                  <a:cubicBezTo>
                    <a:pt x="30601" y="20306"/>
                    <a:pt x="30648" y="20662"/>
                    <a:pt x="30672" y="20994"/>
                  </a:cubicBezTo>
                  <a:cubicBezTo>
                    <a:pt x="30696" y="22204"/>
                    <a:pt x="30672" y="23413"/>
                    <a:pt x="30577" y="24623"/>
                  </a:cubicBezTo>
                  <a:cubicBezTo>
                    <a:pt x="30577" y="24766"/>
                    <a:pt x="30553" y="24908"/>
                    <a:pt x="30506" y="25050"/>
                  </a:cubicBezTo>
                  <a:cubicBezTo>
                    <a:pt x="30126" y="26592"/>
                    <a:pt x="29486" y="28039"/>
                    <a:pt x="28632" y="29367"/>
                  </a:cubicBezTo>
                  <a:cubicBezTo>
                    <a:pt x="28205" y="30103"/>
                    <a:pt x="27683" y="30791"/>
                    <a:pt x="27138" y="31407"/>
                  </a:cubicBezTo>
                  <a:cubicBezTo>
                    <a:pt x="27090" y="31502"/>
                    <a:pt x="27043" y="31597"/>
                    <a:pt x="26995" y="31692"/>
                  </a:cubicBezTo>
                  <a:close/>
                  <a:moveTo>
                    <a:pt x="39330" y="87246"/>
                  </a:moveTo>
                  <a:cubicBezTo>
                    <a:pt x="39306" y="87341"/>
                    <a:pt x="39306" y="87460"/>
                    <a:pt x="39306" y="87555"/>
                  </a:cubicBezTo>
                  <a:cubicBezTo>
                    <a:pt x="39330" y="88598"/>
                    <a:pt x="39259" y="89642"/>
                    <a:pt x="39093" y="90662"/>
                  </a:cubicBezTo>
                  <a:cubicBezTo>
                    <a:pt x="38951" y="91469"/>
                    <a:pt x="38761" y="92251"/>
                    <a:pt x="38524" y="93010"/>
                  </a:cubicBezTo>
                  <a:cubicBezTo>
                    <a:pt x="38286" y="94007"/>
                    <a:pt x="38002" y="94979"/>
                    <a:pt x="37646" y="95952"/>
                  </a:cubicBezTo>
                  <a:cubicBezTo>
                    <a:pt x="37243" y="96996"/>
                    <a:pt x="36816" y="98016"/>
                    <a:pt x="36389" y="99083"/>
                  </a:cubicBezTo>
                  <a:cubicBezTo>
                    <a:pt x="36009" y="99961"/>
                    <a:pt x="35677" y="100862"/>
                    <a:pt x="35298" y="101740"/>
                  </a:cubicBezTo>
                  <a:cubicBezTo>
                    <a:pt x="34918" y="102641"/>
                    <a:pt x="34610" y="103448"/>
                    <a:pt x="34206" y="104254"/>
                  </a:cubicBezTo>
                  <a:cubicBezTo>
                    <a:pt x="33732" y="105084"/>
                    <a:pt x="33329" y="105962"/>
                    <a:pt x="32997" y="106840"/>
                  </a:cubicBezTo>
                  <a:cubicBezTo>
                    <a:pt x="32949" y="106958"/>
                    <a:pt x="32925" y="107077"/>
                    <a:pt x="32878" y="107243"/>
                  </a:cubicBezTo>
                  <a:cubicBezTo>
                    <a:pt x="33068" y="107314"/>
                    <a:pt x="33258" y="107362"/>
                    <a:pt x="33447" y="107409"/>
                  </a:cubicBezTo>
                  <a:cubicBezTo>
                    <a:pt x="34372" y="107599"/>
                    <a:pt x="35274" y="107812"/>
                    <a:pt x="36175" y="108097"/>
                  </a:cubicBezTo>
                  <a:cubicBezTo>
                    <a:pt x="36721" y="108287"/>
                    <a:pt x="37314" y="108405"/>
                    <a:pt x="37907" y="108453"/>
                  </a:cubicBezTo>
                  <a:cubicBezTo>
                    <a:pt x="38144" y="108453"/>
                    <a:pt x="38381" y="108500"/>
                    <a:pt x="38618" y="108524"/>
                  </a:cubicBezTo>
                  <a:cubicBezTo>
                    <a:pt x="39378" y="108571"/>
                    <a:pt x="40137" y="108666"/>
                    <a:pt x="40896" y="108690"/>
                  </a:cubicBezTo>
                  <a:cubicBezTo>
                    <a:pt x="43007" y="108714"/>
                    <a:pt x="45094" y="108714"/>
                    <a:pt x="47205" y="108690"/>
                  </a:cubicBezTo>
                  <a:cubicBezTo>
                    <a:pt x="47751" y="108714"/>
                    <a:pt x="48273" y="108690"/>
                    <a:pt x="48795" y="108619"/>
                  </a:cubicBezTo>
                  <a:cubicBezTo>
                    <a:pt x="49933" y="108429"/>
                    <a:pt x="51072" y="108310"/>
                    <a:pt x="52210" y="108168"/>
                  </a:cubicBezTo>
                  <a:cubicBezTo>
                    <a:pt x="53041" y="108073"/>
                    <a:pt x="53871" y="108026"/>
                    <a:pt x="54677" y="107907"/>
                  </a:cubicBezTo>
                  <a:cubicBezTo>
                    <a:pt x="55769" y="107765"/>
                    <a:pt x="56860" y="107575"/>
                    <a:pt x="57951" y="107409"/>
                  </a:cubicBezTo>
                  <a:cubicBezTo>
                    <a:pt x="58212" y="107385"/>
                    <a:pt x="58449" y="107314"/>
                    <a:pt x="58686" y="107172"/>
                  </a:cubicBezTo>
                  <a:cubicBezTo>
                    <a:pt x="58591" y="106840"/>
                    <a:pt x="58496" y="106508"/>
                    <a:pt x="58378" y="106199"/>
                  </a:cubicBezTo>
                  <a:cubicBezTo>
                    <a:pt x="58283" y="105867"/>
                    <a:pt x="58141" y="105559"/>
                    <a:pt x="58022" y="105250"/>
                  </a:cubicBezTo>
                  <a:cubicBezTo>
                    <a:pt x="57643" y="104136"/>
                    <a:pt x="57144" y="103068"/>
                    <a:pt x="56551" y="102072"/>
                  </a:cubicBezTo>
                  <a:cubicBezTo>
                    <a:pt x="55958" y="101099"/>
                    <a:pt x="55436" y="100103"/>
                    <a:pt x="54938" y="99107"/>
                  </a:cubicBezTo>
                  <a:cubicBezTo>
                    <a:pt x="54843" y="98917"/>
                    <a:pt x="54749" y="98727"/>
                    <a:pt x="54630" y="98537"/>
                  </a:cubicBezTo>
                  <a:cubicBezTo>
                    <a:pt x="54013" y="98751"/>
                    <a:pt x="53373" y="98941"/>
                    <a:pt x="52709" y="99036"/>
                  </a:cubicBezTo>
                  <a:cubicBezTo>
                    <a:pt x="52068" y="99107"/>
                    <a:pt x="51404" y="99178"/>
                    <a:pt x="50763" y="99249"/>
                  </a:cubicBezTo>
                  <a:cubicBezTo>
                    <a:pt x="50645" y="99462"/>
                    <a:pt x="50550" y="99652"/>
                    <a:pt x="50431" y="99818"/>
                  </a:cubicBezTo>
                  <a:cubicBezTo>
                    <a:pt x="50313" y="100008"/>
                    <a:pt x="50170" y="100174"/>
                    <a:pt x="50004" y="100316"/>
                  </a:cubicBezTo>
                  <a:cubicBezTo>
                    <a:pt x="49696" y="100554"/>
                    <a:pt x="49364" y="100767"/>
                    <a:pt x="49032" y="100981"/>
                  </a:cubicBezTo>
                  <a:cubicBezTo>
                    <a:pt x="48534" y="101242"/>
                    <a:pt x="47964" y="101336"/>
                    <a:pt x="47419" y="101265"/>
                  </a:cubicBezTo>
                  <a:cubicBezTo>
                    <a:pt x="47324" y="101265"/>
                    <a:pt x="47205" y="101099"/>
                    <a:pt x="47158" y="101004"/>
                  </a:cubicBezTo>
                  <a:cubicBezTo>
                    <a:pt x="47158" y="100886"/>
                    <a:pt x="47182" y="100767"/>
                    <a:pt x="47277" y="100672"/>
                  </a:cubicBezTo>
                  <a:cubicBezTo>
                    <a:pt x="47348" y="100577"/>
                    <a:pt x="47490" y="100530"/>
                    <a:pt x="47609" y="100530"/>
                  </a:cubicBezTo>
                  <a:cubicBezTo>
                    <a:pt x="47893" y="100506"/>
                    <a:pt x="48178" y="100388"/>
                    <a:pt x="48415" y="100174"/>
                  </a:cubicBezTo>
                  <a:cubicBezTo>
                    <a:pt x="48629" y="99984"/>
                    <a:pt x="48890" y="99842"/>
                    <a:pt x="49127" y="99652"/>
                  </a:cubicBezTo>
                  <a:cubicBezTo>
                    <a:pt x="49198" y="99557"/>
                    <a:pt x="49293" y="99462"/>
                    <a:pt x="49340" y="99344"/>
                  </a:cubicBezTo>
                  <a:cubicBezTo>
                    <a:pt x="48984" y="99439"/>
                    <a:pt x="48747" y="99510"/>
                    <a:pt x="48486" y="99581"/>
                  </a:cubicBezTo>
                  <a:cubicBezTo>
                    <a:pt x="48130" y="99676"/>
                    <a:pt x="47727" y="99676"/>
                    <a:pt x="47371" y="99605"/>
                  </a:cubicBezTo>
                  <a:cubicBezTo>
                    <a:pt x="47134" y="99557"/>
                    <a:pt x="47016" y="99320"/>
                    <a:pt x="47110" y="99107"/>
                  </a:cubicBezTo>
                  <a:cubicBezTo>
                    <a:pt x="47182" y="98964"/>
                    <a:pt x="47277" y="98869"/>
                    <a:pt x="47395" y="98775"/>
                  </a:cubicBezTo>
                  <a:cubicBezTo>
                    <a:pt x="47561" y="98703"/>
                    <a:pt x="47727" y="98632"/>
                    <a:pt x="47917" y="98585"/>
                  </a:cubicBezTo>
                  <a:cubicBezTo>
                    <a:pt x="48059" y="98561"/>
                    <a:pt x="48202" y="98514"/>
                    <a:pt x="48415" y="98442"/>
                  </a:cubicBezTo>
                  <a:cubicBezTo>
                    <a:pt x="48202" y="98371"/>
                    <a:pt x="47988" y="98276"/>
                    <a:pt x="47775" y="98182"/>
                  </a:cubicBezTo>
                  <a:cubicBezTo>
                    <a:pt x="47585" y="98039"/>
                    <a:pt x="47395" y="97897"/>
                    <a:pt x="47253" y="97731"/>
                  </a:cubicBezTo>
                  <a:cubicBezTo>
                    <a:pt x="47110" y="97541"/>
                    <a:pt x="47134" y="97280"/>
                    <a:pt x="47300" y="97138"/>
                  </a:cubicBezTo>
                  <a:cubicBezTo>
                    <a:pt x="47419" y="96996"/>
                    <a:pt x="47632" y="96948"/>
                    <a:pt x="47822" y="97019"/>
                  </a:cubicBezTo>
                  <a:cubicBezTo>
                    <a:pt x="47893" y="97067"/>
                    <a:pt x="47964" y="97138"/>
                    <a:pt x="48036" y="97162"/>
                  </a:cubicBezTo>
                  <a:cubicBezTo>
                    <a:pt x="48605" y="97351"/>
                    <a:pt x="49150" y="97517"/>
                    <a:pt x="49720" y="97707"/>
                  </a:cubicBezTo>
                  <a:cubicBezTo>
                    <a:pt x="49744" y="97707"/>
                    <a:pt x="49767" y="97707"/>
                    <a:pt x="49791" y="97707"/>
                  </a:cubicBezTo>
                  <a:cubicBezTo>
                    <a:pt x="49981" y="97636"/>
                    <a:pt x="50194" y="97731"/>
                    <a:pt x="50289" y="97897"/>
                  </a:cubicBezTo>
                  <a:cubicBezTo>
                    <a:pt x="50408" y="98063"/>
                    <a:pt x="50645" y="98158"/>
                    <a:pt x="50858" y="98087"/>
                  </a:cubicBezTo>
                  <a:cubicBezTo>
                    <a:pt x="51262" y="98039"/>
                    <a:pt x="51665" y="98016"/>
                    <a:pt x="52044" y="97944"/>
                  </a:cubicBezTo>
                  <a:cubicBezTo>
                    <a:pt x="52543" y="97873"/>
                    <a:pt x="53017" y="97778"/>
                    <a:pt x="53491" y="97660"/>
                  </a:cubicBezTo>
                  <a:cubicBezTo>
                    <a:pt x="53752" y="97636"/>
                    <a:pt x="53990" y="97494"/>
                    <a:pt x="54179" y="97304"/>
                  </a:cubicBezTo>
                  <a:cubicBezTo>
                    <a:pt x="54108" y="97138"/>
                    <a:pt x="54084" y="96948"/>
                    <a:pt x="54013" y="96758"/>
                  </a:cubicBezTo>
                  <a:cubicBezTo>
                    <a:pt x="53586" y="95477"/>
                    <a:pt x="53183" y="94173"/>
                    <a:pt x="52661" y="92916"/>
                  </a:cubicBezTo>
                  <a:cubicBezTo>
                    <a:pt x="52258" y="91943"/>
                    <a:pt x="51902" y="90970"/>
                    <a:pt x="51617" y="89974"/>
                  </a:cubicBezTo>
                  <a:cubicBezTo>
                    <a:pt x="51404" y="89381"/>
                    <a:pt x="51238" y="88764"/>
                    <a:pt x="51143" y="88124"/>
                  </a:cubicBezTo>
                  <a:cubicBezTo>
                    <a:pt x="51143" y="87863"/>
                    <a:pt x="51048" y="87626"/>
                    <a:pt x="50835" y="87436"/>
                  </a:cubicBezTo>
                  <a:cubicBezTo>
                    <a:pt x="50337" y="87555"/>
                    <a:pt x="49838" y="87673"/>
                    <a:pt x="49364" y="87792"/>
                  </a:cubicBezTo>
                  <a:cubicBezTo>
                    <a:pt x="48866" y="87863"/>
                    <a:pt x="48391" y="87982"/>
                    <a:pt x="47893" y="88100"/>
                  </a:cubicBezTo>
                  <a:cubicBezTo>
                    <a:pt x="47846" y="88432"/>
                    <a:pt x="47751" y="88741"/>
                    <a:pt x="47727" y="89025"/>
                  </a:cubicBezTo>
                  <a:cubicBezTo>
                    <a:pt x="47632" y="89666"/>
                    <a:pt x="47158" y="89998"/>
                    <a:pt x="46684" y="90330"/>
                  </a:cubicBezTo>
                  <a:cubicBezTo>
                    <a:pt x="46636" y="90354"/>
                    <a:pt x="46589" y="90377"/>
                    <a:pt x="46517" y="90377"/>
                  </a:cubicBezTo>
                  <a:lnTo>
                    <a:pt x="45118" y="90377"/>
                  </a:lnTo>
                  <a:cubicBezTo>
                    <a:pt x="44311" y="90069"/>
                    <a:pt x="43671" y="89595"/>
                    <a:pt x="43386" y="88741"/>
                  </a:cubicBezTo>
                  <a:cubicBezTo>
                    <a:pt x="43315" y="88527"/>
                    <a:pt x="43268" y="88314"/>
                    <a:pt x="43173" y="88243"/>
                  </a:cubicBezTo>
                  <a:cubicBezTo>
                    <a:pt x="42461" y="88076"/>
                    <a:pt x="41844" y="87958"/>
                    <a:pt x="41228" y="87792"/>
                  </a:cubicBezTo>
                  <a:cubicBezTo>
                    <a:pt x="40611" y="87626"/>
                    <a:pt x="39994" y="87436"/>
                    <a:pt x="39330" y="87246"/>
                  </a:cubicBezTo>
                  <a:close/>
                  <a:moveTo>
                    <a:pt x="36721" y="62838"/>
                  </a:moveTo>
                  <a:cubicBezTo>
                    <a:pt x="36816" y="62838"/>
                    <a:pt x="36934" y="62838"/>
                    <a:pt x="37005" y="62838"/>
                  </a:cubicBezTo>
                  <a:cubicBezTo>
                    <a:pt x="38002" y="62766"/>
                    <a:pt x="38998" y="62577"/>
                    <a:pt x="39947" y="62292"/>
                  </a:cubicBezTo>
                  <a:cubicBezTo>
                    <a:pt x="40469" y="62173"/>
                    <a:pt x="40967" y="61984"/>
                    <a:pt x="41489" y="61865"/>
                  </a:cubicBezTo>
                  <a:cubicBezTo>
                    <a:pt x="41892" y="61770"/>
                    <a:pt x="42343" y="61841"/>
                    <a:pt x="42698" y="61557"/>
                  </a:cubicBezTo>
                  <a:cubicBezTo>
                    <a:pt x="42746" y="61557"/>
                    <a:pt x="42770" y="61533"/>
                    <a:pt x="42817" y="61557"/>
                  </a:cubicBezTo>
                  <a:cubicBezTo>
                    <a:pt x="43031" y="61509"/>
                    <a:pt x="43244" y="61628"/>
                    <a:pt x="43363" y="61818"/>
                  </a:cubicBezTo>
                  <a:cubicBezTo>
                    <a:pt x="43505" y="62007"/>
                    <a:pt x="43481" y="62292"/>
                    <a:pt x="43291" y="62458"/>
                  </a:cubicBezTo>
                  <a:cubicBezTo>
                    <a:pt x="43149" y="62624"/>
                    <a:pt x="42959" y="62790"/>
                    <a:pt x="42770" y="62909"/>
                  </a:cubicBezTo>
                  <a:cubicBezTo>
                    <a:pt x="42437" y="63146"/>
                    <a:pt x="42129" y="63407"/>
                    <a:pt x="41868" y="63739"/>
                  </a:cubicBezTo>
                  <a:cubicBezTo>
                    <a:pt x="41489" y="64213"/>
                    <a:pt x="41085" y="64688"/>
                    <a:pt x="40706" y="65186"/>
                  </a:cubicBezTo>
                  <a:cubicBezTo>
                    <a:pt x="40231" y="65755"/>
                    <a:pt x="39852" y="66443"/>
                    <a:pt x="39615" y="67178"/>
                  </a:cubicBezTo>
                  <a:cubicBezTo>
                    <a:pt x="39567" y="67321"/>
                    <a:pt x="39567" y="67463"/>
                    <a:pt x="39544" y="67582"/>
                  </a:cubicBezTo>
                  <a:cubicBezTo>
                    <a:pt x="39615" y="67629"/>
                    <a:pt x="39686" y="67653"/>
                    <a:pt x="39757" y="67653"/>
                  </a:cubicBezTo>
                  <a:cubicBezTo>
                    <a:pt x="40564" y="67677"/>
                    <a:pt x="41370" y="67534"/>
                    <a:pt x="42129" y="67250"/>
                  </a:cubicBezTo>
                  <a:cubicBezTo>
                    <a:pt x="42912" y="66965"/>
                    <a:pt x="43647" y="66562"/>
                    <a:pt x="44311" y="66064"/>
                  </a:cubicBezTo>
                  <a:cubicBezTo>
                    <a:pt x="44786" y="65684"/>
                    <a:pt x="45308" y="65328"/>
                    <a:pt x="45806" y="64972"/>
                  </a:cubicBezTo>
                  <a:cubicBezTo>
                    <a:pt x="46185" y="64664"/>
                    <a:pt x="46731" y="64925"/>
                    <a:pt x="46755" y="65399"/>
                  </a:cubicBezTo>
                  <a:cubicBezTo>
                    <a:pt x="46755" y="65447"/>
                    <a:pt x="46755" y="65494"/>
                    <a:pt x="46755" y="65518"/>
                  </a:cubicBezTo>
                  <a:cubicBezTo>
                    <a:pt x="46778" y="66064"/>
                    <a:pt x="46731" y="66585"/>
                    <a:pt x="46612" y="67107"/>
                  </a:cubicBezTo>
                  <a:cubicBezTo>
                    <a:pt x="46494" y="67582"/>
                    <a:pt x="46470" y="68080"/>
                    <a:pt x="46517" y="68554"/>
                  </a:cubicBezTo>
                  <a:cubicBezTo>
                    <a:pt x="46517" y="68839"/>
                    <a:pt x="46707" y="69052"/>
                    <a:pt x="46968" y="69147"/>
                  </a:cubicBezTo>
                  <a:cubicBezTo>
                    <a:pt x="47324" y="69266"/>
                    <a:pt x="47727" y="69242"/>
                    <a:pt x="48059" y="69029"/>
                  </a:cubicBezTo>
                  <a:cubicBezTo>
                    <a:pt x="48415" y="68815"/>
                    <a:pt x="48771" y="68554"/>
                    <a:pt x="49127" y="68317"/>
                  </a:cubicBezTo>
                  <a:cubicBezTo>
                    <a:pt x="49245" y="68222"/>
                    <a:pt x="49364" y="68151"/>
                    <a:pt x="49483" y="68056"/>
                  </a:cubicBezTo>
                  <a:cubicBezTo>
                    <a:pt x="49838" y="67843"/>
                    <a:pt x="50289" y="67890"/>
                    <a:pt x="50597" y="68175"/>
                  </a:cubicBezTo>
                  <a:cubicBezTo>
                    <a:pt x="50906" y="68459"/>
                    <a:pt x="51119" y="68815"/>
                    <a:pt x="51214" y="69195"/>
                  </a:cubicBezTo>
                  <a:cubicBezTo>
                    <a:pt x="51309" y="69503"/>
                    <a:pt x="51380" y="69811"/>
                    <a:pt x="51499" y="70120"/>
                  </a:cubicBezTo>
                  <a:cubicBezTo>
                    <a:pt x="51594" y="70452"/>
                    <a:pt x="51855" y="70737"/>
                    <a:pt x="52187" y="70879"/>
                  </a:cubicBezTo>
                  <a:cubicBezTo>
                    <a:pt x="52400" y="70760"/>
                    <a:pt x="52590" y="70570"/>
                    <a:pt x="52732" y="70333"/>
                  </a:cubicBezTo>
                  <a:cubicBezTo>
                    <a:pt x="53159" y="69764"/>
                    <a:pt x="53657" y="69218"/>
                    <a:pt x="54179" y="68744"/>
                  </a:cubicBezTo>
                  <a:cubicBezTo>
                    <a:pt x="54464" y="68507"/>
                    <a:pt x="54796" y="68341"/>
                    <a:pt x="55128" y="68246"/>
                  </a:cubicBezTo>
                  <a:cubicBezTo>
                    <a:pt x="55484" y="68127"/>
                    <a:pt x="55863" y="68222"/>
                    <a:pt x="56148" y="68459"/>
                  </a:cubicBezTo>
                  <a:cubicBezTo>
                    <a:pt x="56267" y="68554"/>
                    <a:pt x="56362" y="68673"/>
                    <a:pt x="56504" y="68744"/>
                  </a:cubicBezTo>
                  <a:cubicBezTo>
                    <a:pt x="56599" y="68791"/>
                    <a:pt x="56741" y="68815"/>
                    <a:pt x="56860" y="68839"/>
                  </a:cubicBezTo>
                  <a:cubicBezTo>
                    <a:pt x="56860" y="68625"/>
                    <a:pt x="56907" y="68436"/>
                    <a:pt x="56931" y="68246"/>
                  </a:cubicBezTo>
                  <a:cubicBezTo>
                    <a:pt x="57026" y="67843"/>
                    <a:pt x="57500" y="67653"/>
                    <a:pt x="57832" y="67890"/>
                  </a:cubicBezTo>
                  <a:cubicBezTo>
                    <a:pt x="57975" y="67961"/>
                    <a:pt x="58117" y="68080"/>
                    <a:pt x="58259" y="68151"/>
                  </a:cubicBezTo>
                  <a:cubicBezTo>
                    <a:pt x="58520" y="68317"/>
                    <a:pt x="58852" y="68151"/>
                    <a:pt x="58900" y="67866"/>
                  </a:cubicBezTo>
                  <a:cubicBezTo>
                    <a:pt x="58900" y="67748"/>
                    <a:pt x="58923" y="67653"/>
                    <a:pt x="58923" y="67534"/>
                  </a:cubicBezTo>
                  <a:lnTo>
                    <a:pt x="58923" y="66324"/>
                  </a:lnTo>
                  <a:cubicBezTo>
                    <a:pt x="58923" y="66016"/>
                    <a:pt x="58829" y="65708"/>
                    <a:pt x="58663" y="65423"/>
                  </a:cubicBezTo>
                  <a:cubicBezTo>
                    <a:pt x="58520" y="65210"/>
                    <a:pt x="58402" y="64925"/>
                    <a:pt x="58378" y="64664"/>
                  </a:cubicBezTo>
                  <a:cubicBezTo>
                    <a:pt x="58402" y="64332"/>
                    <a:pt x="58212" y="64047"/>
                    <a:pt x="57927" y="63929"/>
                  </a:cubicBezTo>
                  <a:cubicBezTo>
                    <a:pt x="57619" y="63786"/>
                    <a:pt x="57382" y="63573"/>
                    <a:pt x="57216" y="63288"/>
                  </a:cubicBezTo>
                  <a:cubicBezTo>
                    <a:pt x="57050" y="63075"/>
                    <a:pt x="56883" y="62861"/>
                    <a:pt x="56694" y="62648"/>
                  </a:cubicBezTo>
                  <a:cubicBezTo>
                    <a:pt x="56053" y="61984"/>
                    <a:pt x="55389" y="61367"/>
                    <a:pt x="54654" y="60798"/>
                  </a:cubicBezTo>
                  <a:cubicBezTo>
                    <a:pt x="54179" y="60418"/>
                    <a:pt x="53634" y="60110"/>
                    <a:pt x="53041" y="59944"/>
                  </a:cubicBezTo>
                  <a:cubicBezTo>
                    <a:pt x="52400" y="59754"/>
                    <a:pt x="51783" y="59564"/>
                    <a:pt x="51167" y="59327"/>
                  </a:cubicBezTo>
                  <a:cubicBezTo>
                    <a:pt x="50645" y="59090"/>
                    <a:pt x="50076" y="58947"/>
                    <a:pt x="49506" y="58876"/>
                  </a:cubicBezTo>
                  <a:cubicBezTo>
                    <a:pt x="49079" y="58852"/>
                    <a:pt x="48676" y="58758"/>
                    <a:pt x="48297" y="58568"/>
                  </a:cubicBezTo>
                  <a:cubicBezTo>
                    <a:pt x="48059" y="58449"/>
                    <a:pt x="47798" y="58402"/>
                    <a:pt x="47537" y="58473"/>
                  </a:cubicBezTo>
                  <a:cubicBezTo>
                    <a:pt x="46992" y="58568"/>
                    <a:pt x="46446" y="58568"/>
                    <a:pt x="45901" y="58473"/>
                  </a:cubicBezTo>
                  <a:cubicBezTo>
                    <a:pt x="45664" y="58449"/>
                    <a:pt x="45426" y="58425"/>
                    <a:pt x="45189" y="58449"/>
                  </a:cubicBezTo>
                  <a:cubicBezTo>
                    <a:pt x="44145" y="58449"/>
                    <a:pt x="43078" y="58449"/>
                    <a:pt x="42011" y="58473"/>
                  </a:cubicBezTo>
                  <a:cubicBezTo>
                    <a:pt x="41750" y="58473"/>
                    <a:pt x="41465" y="58425"/>
                    <a:pt x="41204" y="58307"/>
                  </a:cubicBezTo>
                  <a:cubicBezTo>
                    <a:pt x="40587" y="58022"/>
                    <a:pt x="39876" y="57856"/>
                    <a:pt x="39188" y="57856"/>
                  </a:cubicBezTo>
                  <a:lnTo>
                    <a:pt x="36365" y="57856"/>
                  </a:lnTo>
                  <a:cubicBezTo>
                    <a:pt x="36246" y="57856"/>
                    <a:pt x="36128" y="57880"/>
                    <a:pt x="36009" y="57927"/>
                  </a:cubicBezTo>
                  <a:cubicBezTo>
                    <a:pt x="36009" y="58141"/>
                    <a:pt x="36009" y="58331"/>
                    <a:pt x="36009" y="58520"/>
                  </a:cubicBezTo>
                  <a:cubicBezTo>
                    <a:pt x="36033" y="58663"/>
                    <a:pt x="36080" y="58805"/>
                    <a:pt x="36151" y="58947"/>
                  </a:cubicBezTo>
                  <a:cubicBezTo>
                    <a:pt x="36436" y="59327"/>
                    <a:pt x="36744" y="59730"/>
                    <a:pt x="37029" y="60110"/>
                  </a:cubicBezTo>
                  <a:cubicBezTo>
                    <a:pt x="37195" y="60299"/>
                    <a:pt x="37432" y="60442"/>
                    <a:pt x="37693" y="60442"/>
                  </a:cubicBezTo>
                  <a:cubicBezTo>
                    <a:pt x="38073" y="60442"/>
                    <a:pt x="38191" y="60560"/>
                    <a:pt x="38310" y="60940"/>
                  </a:cubicBezTo>
                  <a:cubicBezTo>
                    <a:pt x="38358" y="61082"/>
                    <a:pt x="38310" y="61248"/>
                    <a:pt x="38168" y="61343"/>
                  </a:cubicBezTo>
                  <a:cubicBezTo>
                    <a:pt x="38025" y="61438"/>
                    <a:pt x="37859" y="61533"/>
                    <a:pt x="37670" y="61604"/>
                  </a:cubicBezTo>
                  <a:cubicBezTo>
                    <a:pt x="37551" y="61675"/>
                    <a:pt x="37385" y="61675"/>
                    <a:pt x="37409" y="61889"/>
                  </a:cubicBezTo>
                  <a:cubicBezTo>
                    <a:pt x="37409" y="61936"/>
                    <a:pt x="37338" y="62007"/>
                    <a:pt x="37290" y="62031"/>
                  </a:cubicBezTo>
                  <a:cubicBezTo>
                    <a:pt x="36934" y="62173"/>
                    <a:pt x="36816" y="62482"/>
                    <a:pt x="36721" y="62838"/>
                  </a:cubicBezTo>
                  <a:close/>
                  <a:moveTo>
                    <a:pt x="5836" y="22488"/>
                  </a:moveTo>
                  <a:cubicBezTo>
                    <a:pt x="5575" y="22654"/>
                    <a:pt x="5362" y="22773"/>
                    <a:pt x="5172" y="22892"/>
                  </a:cubicBezTo>
                  <a:cubicBezTo>
                    <a:pt x="5053" y="22986"/>
                    <a:pt x="4935" y="23081"/>
                    <a:pt x="4840" y="23176"/>
                  </a:cubicBezTo>
                  <a:cubicBezTo>
                    <a:pt x="4627" y="23366"/>
                    <a:pt x="4413" y="23579"/>
                    <a:pt x="4176" y="23769"/>
                  </a:cubicBezTo>
                  <a:cubicBezTo>
                    <a:pt x="3820" y="24125"/>
                    <a:pt x="3440" y="24457"/>
                    <a:pt x="3369" y="25003"/>
                  </a:cubicBezTo>
                  <a:cubicBezTo>
                    <a:pt x="3322" y="25145"/>
                    <a:pt x="3251" y="25287"/>
                    <a:pt x="3156" y="25382"/>
                  </a:cubicBezTo>
                  <a:cubicBezTo>
                    <a:pt x="2634" y="26165"/>
                    <a:pt x="2160" y="26972"/>
                    <a:pt x="1756" y="27826"/>
                  </a:cubicBezTo>
                  <a:cubicBezTo>
                    <a:pt x="1377" y="28561"/>
                    <a:pt x="1163" y="29367"/>
                    <a:pt x="1116" y="30198"/>
                  </a:cubicBezTo>
                  <a:cubicBezTo>
                    <a:pt x="1116" y="31004"/>
                    <a:pt x="1140" y="31811"/>
                    <a:pt x="1116" y="32617"/>
                  </a:cubicBezTo>
                  <a:cubicBezTo>
                    <a:pt x="1116" y="33305"/>
                    <a:pt x="1353" y="33969"/>
                    <a:pt x="1780" y="34515"/>
                  </a:cubicBezTo>
                  <a:cubicBezTo>
                    <a:pt x="1994" y="34823"/>
                    <a:pt x="2207" y="35132"/>
                    <a:pt x="2420" y="35440"/>
                  </a:cubicBezTo>
                  <a:cubicBezTo>
                    <a:pt x="2800" y="36009"/>
                    <a:pt x="3274" y="36507"/>
                    <a:pt x="3820" y="36934"/>
                  </a:cubicBezTo>
                  <a:cubicBezTo>
                    <a:pt x="4366" y="37338"/>
                    <a:pt x="4887" y="37765"/>
                    <a:pt x="5433" y="38168"/>
                  </a:cubicBezTo>
                  <a:cubicBezTo>
                    <a:pt x="6073" y="38666"/>
                    <a:pt x="6785" y="39069"/>
                    <a:pt x="7520" y="39354"/>
                  </a:cubicBezTo>
                  <a:cubicBezTo>
                    <a:pt x="8967" y="39947"/>
                    <a:pt x="10486" y="40303"/>
                    <a:pt x="11933" y="40825"/>
                  </a:cubicBezTo>
                  <a:cubicBezTo>
                    <a:pt x="12027" y="40848"/>
                    <a:pt x="12146" y="40872"/>
                    <a:pt x="12241" y="40872"/>
                  </a:cubicBezTo>
                  <a:lnTo>
                    <a:pt x="16013" y="40872"/>
                  </a:lnTo>
                  <a:cubicBezTo>
                    <a:pt x="16179" y="40872"/>
                    <a:pt x="16345" y="40825"/>
                    <a:pt x="16487" y="40730"/>
                  </a:cubicBezTo>
                  <a:cubicBezTo>
                    <a:pt x="16606" y="40682"/>
                    <a:pt x="16724" y="40635"/>
                    <a:pt x="16843" y="40611"/>
                  </a:cubicBezTo>
                  <a:cubicBezTo>
                    <a:pt x="16914" y="40587"/>
                    <a:pt x="17009" y="40540"/>
                    <a:pt x="17056" y="40492"/>
                  </a:cubicBezTo>
                  <a:cubicBezTo>
                    <a:pt x="17483" y="40065"/>
                    <a:pt x="17863" y="39615"/>
                    <a:pt x="18195" y="39117"/>
                  </a:cubicBezTo>
                  <a:cubicBezTo>
                    <a:pt x="17697" y="38903"/>
                    <a:pt x="17199" y="38713"/>
                    <a:pt x="16677" y="38595"/>
                  </a:cubicBezTo>
                  <a:cubicBezTo>
                    <a:pt x="16439" y="38547"/>
                    <a:pt x="16226" y="38476"/>
                    <a:pt x="15989" y="38381"/>
                  </a:cubicBezTo>
                  <a:cubicBezTo>
                    <a:pt x="15633" y="38192"/>
                    <a:pt x="15562" y="37693"/>
                    <a:pt x="15870" y="37409"/>
                  </a:cubicBezTo>
                  <a:cubicBezTo>
                    <a:pt x="15965" y="37338"/>
                    <a:pt x="16060" y="37266"/>
                    <a:pt x="16179" y="37195"/>
                  </a:cubicBezTo>
                  <a:cubicBezTo>
                    <a:pt x="16606" y="36934"/>
                    <a:pt x="16985" y="36602"/>
                    <a:pt x="17317" y="36199"/>
                  </a:cubicBezTo>
                  <a:cubicBezTo>
                    <a:pt x="16914" y="35819"/>
                    <a:pt x="16463" y="35487"/>
                    <a:pt x="15989" y="35179"/>
                  </a:cubicBezTo>
                  <a:cubicBezTo>
                    <a:pt x="15633" y="34989"/>
                    <a:pt x="15253" y="34752"/>
                    <a:pt x="14898" y="34539"/>
                  </a:cubicBezTo>
                  <a:cubicBezTo>
                    <a:pt x="14162" y="34088"/>
                    <a:pt x="13498" y="33566"/>
                    <a:pt x="12905" y="32949"/>
                  </a:cubicBezTo>
                  <a:cubicBezTo>
                    <a:pt x="11909" y="31929"/>
                    <a:pt x="10960" y="30814"/>
                    <a:pt x="10035" y="29699"/>
                  </a:cubicBezTo>
                  <a:cubicBezTo>
                    <a:pt x="8967" y="28347"/>
                    <a:pt x="7995" y="26900"/>
                    <a:pt x="7188" y="25382"/>
                  </a:cubicBezTo>
                  <a:cubicBezTo>
                    <a:pt x="7046" y="25098"/>
                    <a:pt x="6927" y="24789"/>
                    <a:pt x="6738" y="24528"/>
                  </a:cubicBezTo>
                  <a:cubicBezTo>
                    <a:pt x="6548" y="24244"/>
                    <a:pt x="6406" y="23935"/>
                    <a:pt x="6311" y="23627"/>
                  </a:cubicBezTo>
                  <a:cubicBezTo>
                    <a:pt x="6168" y="23247"/>
                    <a:pt x="6002" y="22892"/>
                    <a:pt x="5836" y="22488"/>
                  </a:cubicBezTo>
                  <a:close/>
                  <a:moveTo>
                    <a:pt x="26711" y="32902"/>
                  </a:moveTo>
                  <a:cubicBezTo>
                    <a:pt x="26900" y="33186"/>
                    <a:pt x="27090" y="33447"/>
                    <a:pt x="27327" y="33685"/>
                  </a:cubicBezTo>
                  <a:cubicBezTo>
                    <a:pt x="27683" y="34112"/>
                    <a:pt x="27992" y="34586"/>
                    <a:pt x="28229" y="35084"/>
                  </a:cubicBezTo>
                  <a:cubicBezTo>
                    <a:pt x="28395" y="35345"/>
                    <a:pt x="28418" y="35701"/>
                    <a:pt x="28276" y="36009"/>
                  </a:cubicBezTo>
                  <a:cubicBezTo>
                    <a:pt x="28086" y="36507"/>
                    <a:pt x="27588" y="36863"/>
                    <a:pt x="27043" y="36887"/>
                  </a:cubicBezTo>
                  <a:cubicBezTo>
                    <a:pt x="26663" y="36911"/>
                    <a:pt x="26284" y="36887"/>
                    <a:pt x="25904" y="36887"/>
                  </a:cubicBezTo>
                  <a:cubicBezTo>
                    <a:pt x="25691" y="36863"/>
                    <a:pt x="25477" y="36887"/>
                    <a:pt x="25287" y="36958"/>
                  </a:cubicBezTo>
                  <a:cubicBezTo>
                    <a:pt x="25192" y="37148"/>
                    <a:pt x="25240" y="37409"/>
                    <a:pt x="25430" y="37527"/>
                  </a:cubicBezTo>
                  <a:cubicBezTo>
                    <a:pt x="25619" y="37717"/>
                    <a:pt x="25833" y="37907"/>
                    <a:pt x="26046" y="38073"/>
                  </a:cubicBezTo>
                  <a:cubicBezTo>
                    <a:pt x="26307" y="38263"/>
                    <a:pt x="26568" y="38429"/>
                    <a:pt x="26877" y="38524"/>
                  </a:cubicBezTo>
                  <a:cubicBezTo>
                    <a:pt x="27565" y="38785"/>
                    <a:pt x="28276" y="38879"/>
                    <a:pt x="29012" y="38856"/>
                  </a:cubicBezTo>
                  <a:cubicBezTo>
                    <a:pt x="29249" y="38832"/>
                    <a:pt x="29510" y="38832"/>
                    <a:pt x="29771" y="38832"/>
                  </a:cubicBezTo>
                  <a:cubicBezTo>
                    <a:pt x="30198" y="38832"/>
                    <a:pt x="30625" y="38737"/>
                    <a:pt x="30980" y="38500"/>
                  </a:cubicBezTo>
                  <a:cubicBezTo>
                    <a:pt x="31739" y="38073"/>
                    <a:pt x="32498" y="37646"/>
                    <a:pt x="33258" y="37219"/>
                  </a:cubicBezTo>
                  <a:cubicBezTo>
                    <a:pt x="33542" y="37077"/>
                    <a:pt x="33803" y="36887"/>
                    <a:pt x="34040" y="36697"/>
                  </a:cubicBezTo>
                  <a:cubicBezTo>
                    <a:pt x="34681" y="36128"/>
                    <a:pt x="35274" y="35511"/>
                    <a:pt x="35819" y="34847"/>
                  </a:cubicBezTo>
                  <a:cubicBezTo>
                    <a:pt x="35985" y="34610"/>
                    <a:pt x="36175" y="34396"/>
                    <a:pt x="36365" y="34159"/>
                  </a:cubicBezTo>
                  <a:cubicBezTo>
                    <a:pt x="37551" y="32783"/>
                    <a:pt x="38713" y="31407"/>
                    <a:pt x="39520" y="29771"/>
                  </a:cubicBezTo>
                  <a:cubicBezTo>
                    <a:pt x="39567" y="29699"/>
                    <a:pt x="39615" y="29628"/>
                    <a:pt x="39662" y="29557"/>
                  </a:cubicBezTo>
                  <a:cubicBezTo>
                    <a:pt x="39971" y="29059"/>
                    <a:pt x="40160" y="28513"/>
                    <a:pt x="40255" y="27944"/>
                  </a:cubicBezTo>
                  <a:cubicBezTo>
                    <a:pt x="40303" y="27683"/>
                    <a:pt x="40303" y="27399"/>
                    <a:pt x="40279" y="27138"/>
                  </a:cubicBezTo>
                  <a:cubicBezTo>
                    <a:pt x="40279" y="26995"/>
                    <a:pt x="40255" y="26853"/>
                    <a:pt x="40255" y="26663"/>
                  </a:cubicBezTo>
                  <a:cubicBezTo>
                    <a:pt x="40184" y="26687"/>
                    <a:pt x="40113" y="26711"/>
                    <a:pt x="40042" y="26758"/>
                  </a:cubicBezTo>
                  <a:cubicBezTo>
                    <a:pt x="39354" y="27327"/>
                    <a:pt x="38666" y="27897"/>
                    <a:pt x="37978" y="28466"/>
                  </a:cubicBezTo>
                  <a:cubicBezTo>
                    <a:pt x="37171" y="29154"/>
                    <a:pt x="36294" y="29771"/>
                    <a:pt x="35369" y="30269"/>
                  </a:cubicBezTo>
                  <a:cubicBezTo>
                    <a:pt x="35131" y="30387"/>
                    <a:pt x="34871" y="30530"/>
                    <a:pt x="34633" y="30672"/>
                  </a:cubicBezTo>
                  <a:cubicBezTo>
                    <a:pt x="33590" y="31336"/>
                    <a:pt x="32427" y="31834"/>
                    <a:pt x="31194" y="32119"/>
                  </a:cubicBezTo>
                  <a:cubicBezTo>
                    <a:pt x="31123" y="32119"/>
                    <a:pt x="31075" y="32143"/>
                    <a:pt x="31004" y="32166"/>
                  </a:cubicBezTo>
                  <a:cubicBezTo>
                    <a:pt x="30316" y="32451"/>
                    <a:pt x="29557" y="32475"/>
                    <a:pt x="28822" y="32593"/>
                  </a:cubicBezTo>
                  <a:cubicBezTo>
                    <a:pt x="28442" y="32617"/>
                    <a:pt x="28063" y="32688"/>
                    <a:pt x="27707" y="32783"/>
                  </a:cubicBezTo>
                  <a:cubicBezTo>
                    <a:pt x="27517" y="32831"/>
                    <a:pt x="27327" y="32854"/>
                    <a:pt x="27138" y="32854"/>
                  </a:cubicBezTo>
                  <a:cubicBezTo>
                    <a:pt x="27019" y="32878"/>
                    <a:pt x="26900" y="32878"/>
                    <a:pt x="26711" y="32902"/>
                  </a:cubicBezTo>
                  <a:close/>
                  <a:moveTo>
                    <a:pt x="72444" y="59422"/>
                  </a:moveTo>
                  <a:cubicBezTo>
                    <a:pt x="72302" y="59137"/>
                    <a:pt x="72017" y="58947"/>
                    <a:pt x="71709" y="58900"/>
                  </a:cubicBezTo>
                  <a:cubicBezTo>
                    <a:pt x="71329" y="58829"/>
                    <a:pt x="70950" y="58734"/>
                    <a:pt x="70594" y="58591"/>
                  </a:cubicBezTo>
                  <a:cubicBezTo>
                    <a:pt x="70143" y="58425"/>
                    <a:pt x="69645" y="58331"/>
                    <a:pt x="69171" y="58378"/>
                  </a:cubicBezTo>
                  <a:cubicBezTo>
                    <a:pt x="68910" y="58378"/>
                    <a:pt x="68649" y="58378"/>
                    <a:pt x="68388" y="58378"/>
                  </a:cubicBezTo>
                  <a:cubicBezTo>
                    <a:pt x="68151" y="58378"/>
                    <a:pt x="67937" y="58212"/>
                    <a:pt x="67890" y="57975"/>
                  </a:cubicBezTo>
                  <a:cubicBezTo>
                    <a:pt x="67819" y="57714"/>
                    <a:pt x="67914" y="57429"/>
                    <a:pt x="68151" y="57311"/>
                  </a:cubicBezTo>
                  <a:cubicBezTo>
                    <a:pt x="68198" y="57287"/>
                    <a:pt x="68222" y="57263"/>
                    <a:pt x="68269" y="57263"/>
                  </a:cubicBezTo>
                  <a:cubicBezTo>
                    <a:pt x="68768" y="57026"/>
                    <a:pt x="69242" y="56741"/>
                    <a:pt x="69669" y="56362"/>
                  </a:cubicBezTo>
                  <a:cubicBezTo>
                    <a:pt x="69882" y="56196"/>
                    <a:pt x="70072" y="55982"/>
                    <a:pt x="70215" y="55745"/>
                  </a:cubicBezTo>
                  <a:cubicBezTo>
                    <a:pt x="70428" y="55389"/>
                    <a:pt x="70499" y="54606"/>
                    <a:pt x="70025" y="54227"/>
                  </a:cubicBezTo>
                  <a:cubicBezTo>
                    <a:pt x="69764" y="53990"/>
                    <a:pt x="69432" y="53824"/>
                    <a:pt x="69052" y="53776"/>
                  </a:cubicBezTo>
                  <a:cubicBezTo>
                    <a:pt x="68388" y="53729"/>
                    <a:pt x="67700" y="53752"/>
                    <a:pt x="67036" y="53871"/>
                  </a:cubicBezTo>
                  <a:cubicBezTo>
                    <a:pt x="66111" y="54085"/>
                    <a:pt x="65209" y="54464"/>
                    <a:pt x="64403" y="54962"/>
                  </a:cubicBezTo>
                  <a:cubicBezTo>
                    <a:pt x="64071" y="55152"/>
                    <a:pt x="63763" y="55365"/>
                    <a:pt x="63454" y="55626"/>
                  </a:cubicBezTo>
                  <a:cubicBezTo>
                    <a:pt x="62909" y="56101"/>
                    <a:pt x="62387" y="56575"/>
                    <a:pt x="61841" y="57050"/>
                  </a:cubicBezTo>
                  <a:cubicBezTo>
                    <a:pt x="60869" y="57856"/>
                    <a:pt x="60086" y="58876"/>
                    <a:pt x="59540" y="60015"/>
                  </a:cubicBezTo>
                  <a:cubicBezTo>
                    <a:pt x="59445" y="60347"/>
                    <a:pt x="59161" y="60584"/>
                    <a:pt x="58805" y="60655"/>
                  </a:cubicBezTo>
                  <a:cubicBezTo>
                    <a:pt x="58805" y="60798"/>
                    <a:pt x="58805" y="60892"/>
                    <a:pt x="58829" y="61035"/>
                  </a:cubicBezTo>
                  <a:cubicBezTo>
                    <a:pt x="58923" y="61035"/>
                    <a:pt x="59018" y="61058"/>
                    <a:pt x="59090" y="61058"/>
                  </a:cubicBezTo>
                  <a:cubicBezTo>
                    <a:pt x="60655" y="61058"/>
                    <a:pt x="62197" y="61058"/>
                    <a:pt x="63763" y="61035"/>
                  </a:cubicBezTo>
                  <a:cubicBezTo>
                    <a:pt x="64000" y="61035"/>
                    <a:pt x="64213" y="61058"/>
                    <a:pt x="64450" y="61106"/>
                  </a:cubicBezTo>
                  <a:cubicBezTo>
                    <a:pt x="65209" y="61367"/>
                    <a:pt x="65969" y="61651"/>
                    <a:pt x="66728" y="61912"/>
                  </a:cubicBezTo>
                  <a:cubicBezTo>
                    <a:pt x="66894" y="61984"/>
                    <a:pt x="67060" y="62031"/>
                    <a:pt x="67226" y="62055"/>
                  </a:cubicBezTo>
                  <a:cubicBezTo>
                    <a:pt x="68483" y="62292"/>
                    <a:pt x="69740" y="62363"/>
                    <a:pt x="71021" y="62316"/>
                  </a:cubicBezTo>
                  <a:cubicBezTo>
                    <a:pt x="71163" y="62292"/>
                    <a:pt x="71282" y="62268"/>
                    <a:pt x="71424" y="62221"/>
                  </a:cubicBezTo>
                  <a:cubicBezTo>
                    <a:pt x="71306" y="62078"/>
                    <a:pt x="71235" y="61960"/>
                    <a:pt x="71163" y="61865"/>
                  </a:cubicBezTo>
                  <a:cubicBezTo>
                    <a:pt x="71021" y="61723"/>
                    <a:pt x="70855" y="61580"/>
                    <a:pt x="70713" y="61414"/>
                  </a:cubicBezTo>
                  <a:cubicBezTo>
                    <a:pt x="70499" y="61224"/>
                    <a:pt x="70452" y="60916"/>
                    <a:pt x="70547" y="60655"/>
                  </a:cubicBezTo>
                  <a:cubicBezTo>
                    <a:pt x="70642" y="60418"/>
                    <a:pt x="70855" y="60276"/>
                    <a:pt x="71116" y="60299"/>
                  </a:cubicBezTo>
                  <a:cubicBezTo>
                    <a:pt x="71163" y="60299"/>
                    <a:pt x="71235" y="60299"/>
                    <a:pt x="71306" y="60276"/>
                  </a:cubicBezTo>
                  <a:cubicBezTo>
                    <a:pt x="71756" y="60110"/>
                    <a:pt x="72231" y="59944"/>
                    <a:pt x="72444" y="59422"/>
                  </a:cubicBezTo>
                  <a:close/>
                  <a:moveTo>
                    <a:pt x="23579" y="4271"/>
                  </a:moveTo>
                  <a:cubicBezTo>
                    <a:pt x="23413" y="4057"/>
                    <a:pt x="23176" y="3915"/>
                    <a:pt x="22939" y="3820"/>
                  </a:cubicBezTo>
                  <a:cubicBezTo>
                    <a:pt x="22204" y="3417"/>
                    <a:pt x="21350" y="3535"/>
                    <a:pt x="20591" y="3251"/>
                  </a:cubicBezTo>
                  <a:cubicBezTo>
                    <a:pt x="20472" y="3227"/>
                    <a:pt x="20353" y="3203"/>
                    <a:pt x="20211" y="3203"/>
                  </a:cubicBezTo>
                  <a:lnTo>
                    <a:pt x="20092" y="3203"/>
                  </a:lnTo>
                  <a:lnTo>
                    <a:pt x="19144" y="3203"/>
                  </a:lnTo>
                  <a:cubicBezTo>
                    <a:pt x="18835" y="3203"/>
                    <a:pt x="18551" y="3274"/>
                    <a:pt x="18266" y="3393"/>
                  </a:cubicBezTo>
                  <a:cubicBezTo>
                    <a:pt x="17839" y="3559"/>
                    <a:pt x="17388" y="3725"/>
                    <a:pt x="16961" y="3891"/>
                  </a:cubicBezTo>
                  <a:cubicBezTo>
                    <a:pt x="16724" y="3962"/>
                    <a:pt x="16487" y="4081"/>
                    <a:pt x="16273" y="4223"/>
                  </a:cubicBezTo>
                  <a:cubicBezTo>
                    <a:pt x="15941" y="4508"/>
                    <a:pt x="15562" y="4745"/>
                    <a:pt x="15182" y="4982"/>
                  </a:cubicBezTo>
                  <a:cubicBezTo>
                    <a:pt x="14708" y="5267"/>
                    <a:pt x="14305" y="5647"/>
                    <a:pt x="13973" y="6097"/>
                  </a:cubicBezTo>
                  <a:cubicBezTo>
                    <a:pt x="13783" y="6311"/>
                    <a:pt x="13569" y="6524"/>
                    <a:pt x="13379" y="6738"/>
                  </a:cubicBezTo>
                  <a:cubicBezTo>
                    <a:pt x="13308" y="6833"/>
                    <a:pt x="13213" y="6880"/>
                    <a:pt x="13166" y="6975"/>
                  </a:cubicBezTo>
                  <a:cubicBezTo>
                    <a:pt x="12858" y="7402"/>
                    <a:pt x="12573" y="7853"/>
                    <a:pt x="12241" y="8280"/>
                  </a:cubicBezTo>
                  <a:cubicBezTo>
                    <a:pt x="12075" y="8564"/>
                    <a:pt x="11956" y="8896"/>
                    <a:pt x="11933" y="9228"/>
                  </a:cubicBezTo>
                  <a:cubicBezTo>
                    <a:pt x="12217" y="9157"/>
                    <a:pt x="12431" y="9133"/>
                    <a:pt x="12644" y="9062"/>
                  </a:cubicBezTo>
                  <a:cubicBezTo>
                    <a:pt x="13593" y="8778"/>
                    <a:pt x="14589" y="8612"/>
                    <a:pt x="15586" y="8588"/>
                  </a:cubicBezTo>
                  <a:cubicBezTo>
                    <a:pt x="16629" y="8564"/>
                    <a:pt x="17673" y="8540"/>
                    <a:pt x="18717" y="8564"/>
                  </a:cubicBezTo>
                  <a:cubicBezTo>
                    <a:pt x="19571" y="8517"/>
                    <a:pt x="20425" y="8612"/>
                    <a:pt x="21231" y="8825"/>
                  </a:cubicBezTo>
                  <a:cubicBezTo>
                    <a:pt x="21350" y="8849"/>
                    <a:pt x="21492" y="8849"/>
                    <a:pt x="21611" y="8849"/>
                  </a:cubicBezTo>
                  <a:cubicBezTo>
                    <a:pt x="21634" y="8801"/>
                    <a:pt x="21658" y="8754"/>
                    <a:pt x="21658" y="8707"/>
                  </a:cubicBezTo>
                  <a:cubicBezTo>
                    <a:pt x="21658" y="8564"/>
                    <a:pt x="21658" y="8422"/>
                    <a:pt x="21658" y="8280"/>
                  </a:cubicBezTo>
                  <a:cubicBezTo>
                    <a:pt x="21611" y="7307"/>
                    <a:pt x="21919" y="6358"/>
                    <a:pt x="22536" y="5599"/>
                  </a:cubicBezTo>
                  <a:cubicBezTo>
                    <a:pt x="22868" y="5172"/>
                    <a:pt x="23224" y="4745"/>
                    <a:pt x="23579" y="4271"/>
                  </a:cubicBezTo>
                  <a:close/>
                  <a:moveTo>
                    <a:pt x="21658" y="57026"/>
                  </a:moveTo>
                  <a:cubicBezTo>
                    <a:pt x="21682" y="56931"/>
                    <a:pt x="21682" y="56860"/>
                    <a:pt x="21706" y="56765"/>
                  </a:cubicBezTo>
                  <a:cubicBezTo>
                    <a:pt x="21658" y="55199"/>
                    <a:pt x="21658" y="53634"/>
                    <a:pt x="21587" y="52068"/>
                  </a:cubicBezTo>
                  <a:cubicBezTo>
                    <a:pt x="21492" y="50052"/>
                    <a:pt x="21207" y="48036"/>
                    <a:pt x="20994" y="46043"/>
                  </a:cubicBezTo>
                  <a:cubicBezTo>
                    <a:pt x="20828" y="44738"/>
                    <a:pt x="20686" y="43434"/>
                    <a:pt x="20543" y="42105"/>
                  </a:cubicBezTo>
                  <a:cubicBezTo>
                    <a:pt x="20472" y="40801"/>
                    <a:pt x="20235" y="39496"/>
                    <a:pt x="19903" y="38215"/>
                  </a:cubicBezTo>
                  <a:cubicBezTo>
                    <a:pt x="19879" y="38168"/>
                    <a:pt x="19903" y="38049"/>
                    <a:pt x="19737" y="38073"/>
                  </a:cubicBezTo>
                  <a:cubicBezTo>
                    <a:pt x="19713" y="38120"/>
                    <a:pt x="19666" y="38192"/>
                    <a:pt x="19642" y="38263"/>
                  </a:cubicBezTo>
                  <a:cubicBezTo>
                    <a:pt x="19547" y="38547"/>
                    <a:pt x="19428" y="38808"/>
                    <a:pt x="19310" y="39093"/>
                  </a:cubicBezTo>
                  <a:cubicBezTo>
                    <a:pt x="19215" y="39235"/>
                    <a:pt x="19144" y="39425"/>
                    <a:pt x="19167" y="39615"/>
                  </a:cubicBezTo>
                  <a:cubicBezTo>
                    <a:pt x="19167" y="39805"/>
                    <a:pt x="19072" y="39994"/>
                    <a:pt x="18930" y="40137"/>
                  </a:cubicBezTo>
                  <a:cubicBezTo>
                    <a:pt x="18503" y="40635"/>
                    <a:pt x="18052" y="41157"/>
                    <a:pt x="17602" y="41679"/>
                  </a:cubicBezTo>
                  <a:cubicBezTo>
                    <a:pt x="17720" y="42011"/>
                    <a:pt x="17863" y="42343"/>
                    <a:pt x="17981" y="42675"/>
                  </a:cubicBezTo>
                  <a:cubicBezTo>
                    <a:pt x="18147" y="43244"/>
                    <a:pt x="18266" y="43813"/>
                    <a:pt x="18456" y="44383"/>
                  </a:cubicBezTo>
                  <a:cubicBezTo>
                    <a:pt x="18883" y="45735"/>
                    <a:pt x="19286" y="47063"/>
                    <a:pt x="19594" y="48439"/>
                  </a:cubicBezTo>
                  <a:cubicBezTo>
                    <a:pt x="19974" y="50099"/>
                    <a:pt x="20330" y="51784"/>
                    <a:pt x="20709" y="53468"/>
                  </a:cubicBezTo>
                  <a:cubicBezTo>
                    <a:pt x="20946" y="54535"/>
                    <a:pt x="21207" y="55579"/>
                    <a:pt x="21468" y="56623"/>
                  </a:cubicBezTo>
                  <a:cubicBezTo>
                    <a:pt x="21492" y="56765"/>
                    <a:pt x="21492" y="56931"/>
                    <a:pt x="21658" y="57026"/>
                  </a:cubicBezTo>
                  <a:close/>
                  <a:moveTo>
                    <a:pt x="58046" y="61984"/>
                  </a:moveTo>
                  <a:cubicBezTo>
                    <a:pt x="58236" y="62505"/>
                    <a:pt x="58330" y="62956"/>
                    <a:pt x="58805" y="63170"/>
                  </a:cubicBezTo>
                  <a:cubicBezTo>
                    <a:pt x="58971" y="63264"/>
                    <a:pt x="59113" y="63431"/>
                    <a:pt x="59161" y="63597"/>
                  </a:cubicBezTo>
                  <a:cubicBezTo>
                    <a:pt x="59303" y="63905"/>
                    <a:pt x="59445" y="64213"/>
                    <a:pt x="59564" y="64522"/>
                  </a:cubicBezTo>
                  <a:cubicBezTo>
                    <a:pt x="59754" y="64901"/>
                    <a:pt x="59943" y="65281"/>
                    <a:pt x="60181" y="65637"/>
                  </a:cubicBezTo>
                  <a:cubicBezTo>
                    <a:pt x="60442" y="66182"/>
                    <a:pt x="60774" y="66728"/>
                    <a:pt x="61153" y="67202"/>
                  </a:cubicBezTo>
                  <a:cubicBezTo>
                    <a:pt x="61367" y="67487"/>
                    <a:pt x="61604" y="67771"/>
                    <a:pt x="61794" y="68056"/>
                  </a:cubicBezTo>
                  <a:cubicBezTo>
                    <a:pt x="61960" y="68388"/>
                    <a:pt x="62339" y="68507"/>
                    <a:pt x="62671" y="68364"/>
                  </a:cubicBezTo>
                  <a:cubicBezTo>
                    <a:pt x="62766" y="68151"/>
                    <a:pt x="62909" y="67937"/>
                    <a:pt x="63027" y="67677"/>
                  </a:cubicBezTo>
                  <a:cubicBezTo>
                    <a:pt x="63241" y="67250"/>
                    <a:pt x="63430" y="66799"/>
                    <a:pt x="63620" y="66348"/>
                  </a:cubicBezTo>
                  <a:cubicBezTo>
                    <a:pt x="63810" y="65897"/>
                    <a:pt x="64000" y="65399"/>
                    <a:pt x="64189" y="64925"/>
                  </a:cubicBezTo>
                  <a:cubicBezTo>
                    <a:pt x="64308" y="64522"/>
                    <a:pt x="64332" y="64095"/>
                    <a:pt x="64308" y="63668"/>
                  </a:cubicBezTo>
                  <a:cubicBezTo>
                    <a:pt x="64284" y="63431"/>
                    <a:pt x="64118" y="63217"/>
                    <a:pt x="63881" y="63170"/>
                  </a:cubicBezTo>
                  <a:cubicBezTo>
                    <a:pt x="63644" y="63075"/>
                    <a:pt x="63430" y="62980"/>
                    <a:pt x="63169" y="62909"/>
                  </a:cubicBezTo>
                  <a:cubicBezTo>
                    <a:pt x="62743" y="62743"/>
                    <a:pt x="62292" y="62624"/>
                    <a:pt x="61817" y="62553"/>
                  </a:cubicBezTo>
                  <a:cubicBezTo>
                    <a:pt x="61082" y="62482"/>
                    <a:pt x="60370" y="62339"/>
                    <a:pt x="59635" y="62221"/>
                  </a:cubicBezTo>
                  <a:cubicBezTo>
                    <a:pt x="59137" y="62150"/>
                    <a:pt x="58639" y="62078"/>
                    <a:pt x="58046" y="62007"/>
                  </a:cubicBezTo>
                  <a:close/>
                  <a:moveTo>
                    <a:pt x="57571" y="54772"/>
                  </a:moveTo>
                  <a:lnTo>
                    <a:pt x="54606" y="54772"/>
                  </a:lnTo>
                  <a:cubicBezTo>
                    <a:pt x="54250" y="54772"/>
                    <a:pt x="54156" y="54915"/>
                    <a:pt x="54132" y="55294"/>
                  </a:cubicBezTo>
                  <a:cubicBezTo>
                    <a:pt x="54061" y="56172"/>
                    <a:pt x="54322" y="57002"/>
                    <a:pt x="54488" y="57856"/>
                  </a:cubicBezTo>
                  <a:cubicBezTo>
                    <a:pt x="54511" y="57927"/>
                    <a:pt x="54535" y="58022"/>
                    <a:pt x="54606" y="58070"/>
                  </a:cubicBezTo>
                  <a:cubicBezTo>
                    <a:pt x="54938" y="58568"/>
                    <a:pt x="55223" y="59090"/>
                    <a:pt x="55413" y="59659"/>
                  </a:cubicBezTo>
                  <a:cubicBezTo>
                    <a:pt x="55745" y="59778"/>
                    <a:pt x="56006" y="59896"/>
                    <a:pt x="56290" y="60015"/>
                  </a:cubicBezTo>
                  <a:cubicBezTo>
                    <a:pt x="56694" y="60181"/>
                    <a:pt x="57144" y="60276"/>
                    <a:pt x="57571" y="60299"/>
                  </a:cubicBezTo>
                  <a:cubicBezTo>
                    <a:pt x="57666" y="59778"/>
                    <a:pt x="57666" y="55342"/>
                    <a:pt x="57571" y="54772"/>
                  </a:cubicBezTo>
                  <a:close/>
                  <a:moveTo>
                    <a:pt x="52353" y="87816"/>
                  </a:moveTo>
                  <a:cubicBezTo>
                    <a:pt x="52377" y="88337"/>
                    <a:pt x="52495" y="88859"/>
                    <a:pt x="52709" y="89357"/>
                  </a:cubicBezTo>
                  <a:cubicBezTo>
                    <a:pt x="52780" y="89547"/>
                    <a:pt x="52851" y="89737"/>
                    <a:pt x="52898" y="89950"/>
                  </a:cubicBezTo>
                  <a:cubicBezTo>
                    <a:pt x="53064" y="90520"/>
                    <a:pt x="53254" y="91089"/>
                    <a:pt x="53491" y="91635"/>
                  </a:cubicBezTo>
                  <a:cubicBezTo>
                    <a:pt x="53776" y="92394"/>
                    <a:pt x="54084" y="93176"/>
                    <a:pt x="54369" y="93936"/>
                  </a:cubicBezTo>
                  <a:cubicBezTo>
                    <a:pt x="54654" y="94718"/>
                    <a:pt x="54891" y="95501"/>
                    <a:pt x="55152" y="96308"/>
                  </a:cubicBezTo>
                  <a:cubicBezTo>
                    <a:pt x="55199" y="96403"/>
                    <a:pt x="55247" y="96521"/>
                    <a:pt x="55318" y="96687"/>
                  </a:cubicBezTo>
                  <a:cubicBezTo>
                    <a:pt x="55436" y="96592"/>
                    <a:pt x="55579" y="96497"/>
                    <a:pt x="55697" y="96403"/>
                  </a:cubicBezTo>
                  <a:cubicBezTo>
                    <a:pt x="56030" y="96023"/>
                    <a:pt x="56314" y="95596"/>
                    <a:pt x="56504" y="95122"/>
                  </a:cubicBezTo>
                  <a:cubicBezTo>
                    <a:pt x="56551" y="94979"/>
                    <a:pt x="56599" y="94837"/>
                    <a:pt x="56599" y="94671"/>
                  </a:cubicBezTo>
                  <a:cubicBezTo>
                    <a:pt x="56623" y="93841"/>
                    <a:pt x="56646" y="93010"/>
                    <a:pt x="56172" y="92275"/>
                  </a:cubicBezTo>
                  <a:cubicBezTo>
                    <a:pt x="56124" y="92180"/>
                    <a:pt x="56077" y="92085"/>
                    <a:pt x="56053" y="91990"/>
                  </a:cubicBezTo>
                  <a:cubicBezTo>
                    <a:pt x="55792" y="91374"/>
                    <a:pt x="55436" y="90804"/>
                    <a:pt x="54962" y="90330"/>
                  </a:cubicBezTo>
                  <a:cubicBezTo>
                    <a:pt x="54701" y="90069"/>
                    <a:pt x="54440" y="89784"/>
                    <a:pt x="54227" y="89476"/>
                  </a:cubicBezTo>
                  <a:cubicBezTo>
                    <a:pt x="53681" y="88859"/>
                    <a:pt x="53112" y="88314"/>
                    <a:pt x="52471" y="87816"/>
                  </a:cubicBezTo>
                  <a:cubicBezTo>
                    <a:pt x="52448" y="87816"/>
                    <a:pt x="52400" y="87816"/>
                    <a:pt x="52353" y="87816"/>
                  </a:cubicBezTo>
                  <a:close/>
                  <a:moveTo>
                    <a:pt x="20140" y="36104"/>
                  </a:moveTo>
                  <a:cubicBezTo>
                    <a:pt x="20211" y="36555"/>
                    <a:pt x="20306" y="37005"/>
                    <a:pt x="20448" y="37432"/>
                  </a:cubicBezTo>
                  <a:cubicBezTo>
                    <a:pt x="20852" y="38642"/>
                    <a:pt x="21160" y="39899"/>
                    <a:pt x="21326" y="41157"/>
                  </a:cubicBezTo>
                  <a:cubicBezTo>
                    <a:pt x="21421" y="42034"/>
                    <a:pt x="21563" y="42912"/>
                    <a:pt x="21682" y="43790"/>
                  </a:cubicBezTo>
                  <a:cubicBezTo>
                    <a:pt x="21895" y="45426"/>
                    <a:pt x="22109" y="47087"/>
                    <a:pt x="22322" y="48724"/>
                  </a:cubicBezTo>
                  <a:cubicBezTo>
                    <a:pt x="22346" y="49032"/>
                    <a:pt x="22417" y="49364"/>
                    <a:pt x="22536" y="49672"/>
                  </a:cubicBezTo>
                  <a:cubicBezTo>
                    <a:pt x="22536" y="49459"/>
                    <a:pt x="22559" y="49388"/>
                    <a:pt x="22559" y="49293"/>
                  </a:cubicBezTo>
                  <a:cubicBezTo>
                    <a:pt x="22559" y="47609"/>
                    <a:pt x="22559" y="45901"/>
                    <a:pt x="22559" y="44193"/>
                  </a:cubicBezTo>
                  <a:cubicBezTo>
                    <a:pt x="22536" y="43718"/>
                    <a:pt x="22488" y="43220"/>
                    <a:pt x="22417" y="42746"/>
                  </a:cubicBezTo>
                  <a:cubicBezTo>
                    <a:pt x="22346" y="42272"/>
                    <a:pt x="22299" y="41773"/>
                    <a:pt x="22299" y="41299"/>
                  </a:cubicBezTo>
                  <a:cubicBezTo>
                    <a:pt x="22322" y="40208"/>
                    <a:pt x="22322" y="39117"/>
                    <a:pt x="22322" y="38025"/>
                  </a:cubicBezTo>
                  <a:cubicBezTo>
                    <a:pt x="22346" y="37859"/>
                    <a:pt x="22346" y="37693"/>
                    <a:pt x="22299" y="37527"/>
                  </a:cubicBezTo>
                  <a:cubicBezTo>
                    <a:pt x="22180" y="37148"/>
                    <a:pt x="22132" y="36745"/>
                    <a:pt x="22156" y="36341"/>
                  </a:cubicBezTo>
                  <a:cubicBezTo>
                    <a:pt x="22156" y="36009"/>
                    <a:pt x="22038" y="35701"/>
                    <a:pt x="21800" y="35464"/>
                  </a:cubicBezTo>
                  <a:close/>
                  <a:moveTo>
                    <a:pt x="22915" y="35013"/>
                  </a:moveTo>
                  <a:cubicBezTo>
                    <a:pt x="22868" y="35037"/>
                    <a:pt x="22844" y="35037"/>
                    <a:pt x="22820" y="35060"/>
                  </a:cubicBezTo>
                  <a:cubicBezTo>
                    <a:pt x="22797" y="35132"/>
                    <a:pt x="22725" y="35203"/>
                    <a:pt x="22749" y="35274"/>
                  </a:cubicBezTo>
                  <a:cubicBezTo>
                    <a:pt x="22749" y="35985"/>
                    <a:pt x="22844" y="36673"/>
                    <a:pt x="22986" y="37361"/>
                  </a:cubicBezTo>
                  <a:cubicBezTo>
                    <a:pt x="23034" y="37599"/>
                    <a:pt x="23081" y="37859"/>
                    <a:pt x="23081" y="38120"/>
                  </a:cubicBezTo>
                  <a:cubicBezTo>
                    <a:pt x="23105" y="39140"/>
                    <a:pt x="23105" y="40160"/>
                    <a:pt x="23129" y="41157"/>
                  </a:cubicBezTo>
                  <a:cubicBezTo>
                    <a:pt x="23129" y="41441"/>
                    <a:pt x="23129" y="41726"/>
                    <a:pt x="23176" y="41987"/>
                  </a:cubicBezTo>
                  <a:cubicBezTo>
                    <a:pt x="23224" y="42509"/>
                    <a:pt x="23319" y="43007"/>
                    <a:pt x="23342" y="43505"/>
                  </a:cubicBezTo>
                  <a:cubicBezTo>
                    <a:pt x="23390" y="44762"/>
                    <a:pt x="23390" y="46019"/>
                    <a:pt x="23413" y="47277"/>
                  </a:cubicBezTo>
                  <a:cubicBezTo>
                    <a:pt x="23437" y="48534"/>
                    <a:pt x="23437" y="49815"/>
                    <a:pt x="23437" y="51096"/>
                  </a:cubicBezTo>
                  <a:cubicBezTo>
                    <a:pt x="23461" y="51191"/>
                    <a:pt x="23461" y="51285"/>
                    <a:pt x="23485" y="51380"/>
                  </a:cubicBezTo>
                  <a:cubicBezTo>
                    <a:pt x="23627" y="49744"/>
                    <a:pt x="23722" y="48131"/>
                    <a:pt x="23793" y="46494"/>
                  </a:cubicBezTo>
                  <a:cubicBezTo>
                    <a:pt x="23840" y="45426"/>
                    <a:pt x="23817" y="44359"/>
                    <a:pt x="23912" y="43315"/>
                  </a:cubicBezTo>
                  <a:cubicBezTo>
                    <a:pt x="23983" y="42366"/>
                    <a:pt x="24101" y="41418"/>
                    <a:pt x="24125" y="40445"/>
                  </a:cubicBezTo>
                  <a:cubicBezTo>
                    <a:pt x="24125" y="40065"/>
                    <a:pt x="24172" y="39686"/>
                    <a:pt x="24220" y="39306"/>
                  </a:cubicBezTo>
                  <a:cubicBezTo>
                    <a:pt x="24267" y="38879"/>
                    <a:pt x="24315" y="38429"/>
                    <a:pt x="24339" y="38002"/>
                  </a:cubicBezTo>
                  <a:cubicBezTo>
                    <a:pt x="23603" y="37124"/>
                    <a:pt x="23319" y="36057"/>
                    <a:pt x="22915" y="35013"/>
                  </a:cubicBezTo>
                  <a:close/>
                  <a:moveTo>
                    <a:pt x="25121" y="38856"/>
                  </a:moveTo>
                  <a:cubicBezTo>
                    <a:pt x="25074" y="38998"/>
                    <a:pt x="25026" y="39164"/>
                    <a:pt x="25026" y="39306"/>
                  </a:cubicBezTo>
                  <a:cubicBezTo>
                    <a:pt x="24979" y="40018"/>
                    <a:pt x="24955" y="40706"/>
                    <a:pt x="24932" y="41418"/>
                  </a:cubicBezTo>
                  <a:cubicBezTo>
                    <a:pt x="24884" y="41916"/>
                    <a:pt x="24860" y="42438"/>
                    <a:pt x="24813" y="42936"/>
                  </a:cubicBezTo>
                  <a:cubicBezTo>
                    <a:pt x="24718" y="43600"/>
                    <a:pt x="24694" y="44240"/>
                    <a:pt x="24694" y="44905"/>
                  </a:cubicBezTo>
                  <a:cubicBezTo>
                    <a:pt x="24694" y="44976"/>
                    <a:pt x="24671" y="45094"/>
                    <a:pt x="24837" y="45094"/>
                  </a:cubicBezTo>
                  <a:cubicBezTo>
                    <a:pt x="24932" y="44881"/>
                    <a:pt x="25003" y="44667"/>
                    <a:pt x="25074" y="44454"/>
                  </a:cubicBezTo>
                  <a:cubicBezTo>
                    <a:pt x="25382" y="43481"/>
                    <a:pt x="25762" y="42532"/>
                    <a:pt x="26236" y="41631"/>
                  </a:cubicBezTo>
                  <a:cubicBezTo>
                    <a:pt x="26473" y="41157"/>
                    <a:pt x="26639" y="40659"/>
                    <a:pt x="26853" y="40160"/>
                  </a:cubicBezTo>
                  <a:cubicBezTo>
                    <a:pt x="26877" y="40018"/>
                    <a:pt x="26900" y="39899"/>
                    <a:pt x="26924" y="39757"/>
                  </a:cubicBezTo>
                  <a:cubicBezTo>
                    <a:pt x="26260" y="39567"/>
                    <a:pt x="25643" y="39259"/>
                    <a:pt x="25121" y="38856"/>
                  </a:cubicBezTo>
                  <a:close/>
                  <a:moveTo>
                    <a:pt x="36460" y="121950"/>
                  </a:moveTo>
                  <a:cubicBezTo>
                    <a:pt x="36982" y="122424"/>
                    <a:pt x="36982" y="122424"/>
                    <a:pt x="37290" y="122472"/>
                  </a:cubicBezTo>
                  <a:cubicBezTo>
                    <a:pt x="38737" y="122733"/>
                    <a:pt x="40089" y="122116"/>
                    <a:pt x="40943" y="120716"/>
                  </a:cubicBezTo>
                  <a:cubicBezTo>
                    <a:pt x="40753" y="120621"/>
                    <a:pt x="40564" y="120574"/>
                    <a:pt x="40350" y="120598"/>
                  </a:cubicBezTo>
                  <a:cubicBezTo>
                    <a:pt x="39662" y="120621"/>
                    <a:pt x="38998" y="120621"/>
                    <a:pt x="38310" y="120669"/>
                  </a:cubicBezTo>
                  <a:cubicBezTo>
                    <a:pt x="37859" y="120693"/>
                    <a:pt x="37432" y="120811"/>
                    <a:pt x="37053" y="121048"/>
                  </a:cubicBezTo>
                  <a:cubicBezTo>
                    <a:pt x="36673" y="121191"/>
                    <a:pt x="36460" y="121547"/>
                    <a:pt x="36460" y="121950"/>
                  </a:cubicBezTo>
                  <a:close/>
                  <a:moveTo>
                    <a:pt x="52282" y="120147"/>
                  </a:moveTo>
                  <a:cubicBezTo>
                    <a:pt x="52353" y="120242"/>
                    <a:pt x="52424" y="120337"/>
                    <a:pt x="52519" y="120432"/>
                  </a:cubicBezTo>
                  <a:cubicBezTo>
                    <a:pt x="52875" y="120740"/>
                    <a:pt x="53325" y="120930"/>
                    <a:pt x="53776" y="120954"/>
                  </a:cubicBezTo>
                  <a:cubicBezTo>
                    <a:pt x="54749" y="120977"/>
                    <a:pt x="55721" y="121001"/>
                    <a:pt x="56694" y="121001"/>
                  </a:cubicBezTo>
                  <a:cubicBezTo>
                    <a:pt x="56931" y="121025"/>
                    <a:pt x="57144" y="120977"/>
                    <a:pt x="57358" y="120859"/>
                  </a:cubicBezTo>
                  <a:cubicBezTo>
                    <a:pt x="57405" y="120693"/>
                    <a:pt x="57358" y="120503"/>
                    <a:pt x="57216" y="120384"/>
                  </a:cubicBezTo>
                  <a:cubicBezTo>
                    <a:pt x="57050" y="120218"/>
                    <a:pt x="56883" y="120052"/>
                    <a:pt x="56717" y="119886"/>
                  </a:cubicBezTo>
                  <a:cubicBezTo>
                    <a:pt x="56551" y="119696"/>
                    <a:pt x="56290" y="119602"/>
                    <a:pt x="56053" y="119578"/>
                  </a:cubicBezTo>
                  <a:cubicBezTo>
                    <a:pt x="54772" y="119530"/>
                    <a:pt x="53515" y="119602"/>
                    <a:pt x="52282" y="120147"/>
                  </a:cubicBezTo>
                  <a:close/>
                  <a:moveTo>
                    <a:pt x="25501" y="33305"/>
                  </a:moveTo>
                  <a:lnTo>
                    <a:pt x="25501" y="35511"/>
                  </a:lnTo>
                  <a:cubicBezTo>
                    <a:pt x="25525" y="35630"/>
                    <a:pt x="25548" y="35772"/>
                    <a:pt x="25572" y="35891"/>
                  </a:cubicBezTo>
                  <a:lnTo>
                    <a:pt x="26805" y="35891"/>
                  </a:lnTo>
                  <a:cubicBezTo>
                    <a:pt x="27019" y="35914"/>
                    <a:pt x="27209" y="35772"/>
                    <a:pt x="27256" y="35582"/>
                  </a:cubicBezTo>
                  <a:cubicBezTo>
                    <a:pt x="26900" y="34705"/>
                    <a:pt x="26284" y="34017"/>
                    <a:pt x="25525" y="33305"/>
                  </a:cubicBezTo>
                  <a:close/>
                  <a:moveTo>
                    <a:pt x="44335" y="88266"/>
                  </a:moveTo>
                  <a:cubicBezTo>
                    <a:pt x="44335" y="88741"/>
                    <a:pt x="44620" y="88954"/>
                    <a:pt x="44928" y="89168"/>
                  </a:cubicBezTo>
                  <a:cubicBezTo>
                    <a:pt x="45308" y="89429"/>
                    <a:pt x="45782" y="89500"/>
                    <a:pt x="46233" y="89381"/>
                  </a:cubicBezTo>
                  <a:cubicBezTo>
                    <a:pt x="46707" y="89096"/>
                    <a:pt x="46755" y="88598"/>
                    <a:pt x="47016" y="88195"/>
                  </a:cubicBezTo>
                  <a:close/>
                  <a:moveTo>
                    <a:pt x="17199" y="37741"/>
                  </a:moveTo>
                  <a:lnTo>
                    <a:pt x="18574" y="38215"/>
                  </a:lnTo>
                  <a:cubicBezTo>
                    <a:pt x="18812" y="37670"/>
                    <a:pt x="19025" y="37172"/>
                    <a:pt x="18883" y="36579"/>
                  </a:cubicBezTo>
                  <a:cubicBezTo>
                    <a:pt x="18669" y="36531"/>
                    <a:pt x="18432" y="36460"/>
                    <a:pt x="18290" y="36650"/>
                  </a:cubicBezTo>
                  <a:cubicBezTo>
                    <a:pt x="17934" y="36982"/>
                    <a:pt x="17626" y="37314"/>
                    <a:pt x="17199" y="37741"/>
                  </a:cubicBezTo>
                  <a:close/>
                  <a:moveTo>
                    <a:pt x="15823" y="43149"/>
                  </a:moveTo>
                  <a:cubicBezTo>
                    <a:pt x="15894" y="43220"/>
                    <a:pt x="16013" y="43292"/>
                    <a:pt x="16107" y="43363"/>
                  </a:cubicBezTo>
                  <a:cubicBezTo>
                    <a:pt x="16250" y="43458"/>
                    <a:pt x="16416" y="43529"/>
                    <a:pt x="16582" y="43600"/>
                  </a:cubicBezTo>
                  <a:cubicBezTo>
                    <a:pt x="16677" y="43197"/>
                    <a:pt x="16677" y="42770"/>
                    <a:pt x="16606" y="42366"/>
                  </a:cubicBezTo>
                  <a:cubicBezTo>
                    <a:pt x="16250" y="42509"/>
                    <a:pt x="15965" y="42793"/>
                    <a:pt x="15823" y="43149"/>
                  </a:cubicBezTo>
                  <a:close/>
                  <a:moveTo>
                    <a:pt x="27849" y="41014"/>
                  </a:moveTo>
                  <a:cubicBezTo>
                    <a:pt x="27588" y="41299"/>
                    <a:pt x="27446" y="41631"/>
                    <a:pt x="27398" y="42011"/>
                  </a:cubicBezTo>
                  <a:cubicBezTo>
                    <a:pt x="27683" y="42105"/>
                    <a:pt x="27992" y="42153"/>
                    <a:pt x="28300" y="42153"/>
                  </a:cubicBezTo>
                  <a:cubicBezTo>
                    <a:pt x="28324" y="41702"/>
                    <a:pt x="28086" y="41418"/>
                    <a:pt x="27849" y="41014"/>
                  </a:cubicBezTo>
                  <a:close/>
                  <a:moveTo>
                    <a:pt x="24505" y="35701"/>
                  </a:moveTo>
                  <a:lnTo>
                    <a:pt x="24505" y="34135"/>
                  </a:lnTo>
                  <a:cubicBezTo>
                    <a:pt x="24505" y="34112"/>
                    <a:pt x="24457" y="34088"/>
                    <a:pt x="24410" y="34017"/>
                  </a:cubicBezTo>
                  <a:cubicBezTo>
                    <a:pt x="24244" y="34088"/>
                    <a:pt x="24078" y="34206"/>
                    <a:pt x="24006" y="34372"/>
                  </a:cubicBezTo>
                  <a:cubicBezTo>
                    <a:pt x="24006" y="34871"/>
                    <a:pt x="24196" y="35345"/>
                    <a:pt x="24505" y="35701"/>
                  </a:cubicBezTo>
                  <a:close/>
                  <a:moveTo>
                    <a:pt x="23413" y="54108"/>
                  </a:moveTo>
                  <a:cubicBezTo>
                    <a:pt x="23319" y="54369"/>
                    <a:pt x="23247" y="54654"/>
                    <a:pt x="23200" y="54915"/>
                  </a:cubicBezTo>
                  <a:cubicBezTo>
                    <a:pt x="23152" y="55674"/>
                    <a:pt x="23176" y="56433"/>
                    <a:pt x="23271" y="57192"/>
                  </a:cubicBezTo>
                  <a:cubicBezTo>
                    <a:pt x="23319" y="56219"/>
                    <a:pt x="23366" y="55247"/>
                    <a:pt x="23413" y="54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881;p68">
              <a:extLst>
                <a:ext uri="{FF2B5EF4-FFF2-40B4-BE49-F238E27FC236}">
                  <a16:creationId xmlns:a16="http://schemas.microsoft.com/office/drawing/2014/main" id="{8CE39535-4DD3-652C-1C73-EE528B1E9AAE}"/>
                </a:ext>
              </a:extLst>
            </p:cNvPr>
            <p:cNvSpPr/>
            <p:nvPr/>
          </p:nvSpPr>
          <p:spPr>
            <a:xfrm>
              <a:off x="7066925" y="2831500"/>
              <a:ext cx="337450" cy="240175"/>
            </a:xfrm>
            <a:custGeom>
              <a:avLst/>
              <a:gdLst/>
              <a:ahLst/>
              <a:cxnLst/>
              <a:rect l="l" t="t" r="r" b="b"/>
              <a:pathLst>
                <a:path w="13498" h="9607" extrusionOk="0">
                  <a:moveTo>
                    <a:pt x="1068" y="2182"/>
                  </a:moveTo>
                  <a:cubicBezTo>
                    <a:pt x="1092" y="2728"/>
                    <a:pt x="1115" y="3226"/>
                    <a:pt x="1115" y="3700"/>
                  </a:cubicBezTo>
                  <a:cubicBezTo>
                    <a:pt x="1139" y="4626"/>
                    <a:pt x="1542" y="5480"/>
                    <a:pt x="2230" y="6073"/>
                  </a:cubicBezTo>
                  <a:cubicBezTo>
                    <a:pt x="2515" y="6310"/>
                    <a:pt x="2800" y="6500"/>
                    <a:pt x="3132" y="6689"/>
                  </a:cubicBezTo>
                  <a:cubicBezTo>
                    <a:pt x="4247" y="7330"/>
                    <a:pt x="5456" y="7828"/>
                    <a:pt x="6713" y="8160"/>
                  </a:cubicBezTo>
                  <a:cubicBezTo>
                    <a:pt x="7496" y="8397"/>
                    <a:pt x="8327" y="8492"/>
                    <a:pt x="9157" y="8397"/>
                  </a:cubicBezTo>
                  <a:cubicBezTo>
                    <a:pt x="9370" y="8350"/>
                    <a:pt x="9584" y="8302"/>
                    <a:pt x="9773" y="8207"/>
                  </a:cubicBezTo>
                  <a:cubicBezTo>
                    <a:pt x="10106" y="8089"/>
                    <a:pt x="10438" y="7947"/>
                    <a:pt x="10770" y="7780"/>
                  </a:cubicBezTo>
                  <a:cubicBezTo>
                    <a:pt x="11505" y="7425"/>
                    <a:pt x="12146" y="6927"/>
                    <a:pt x="12667" y="6310"/>
                  </a:cubicBezTo>
                  <a:cubicBezTo>
                    <a:pt x="12905" y="6025"/>
                    <a:pt x="13213" y="6025"/>
                    <a:pt x="13403" y="6310"/>
                  </a:cubicBezTo>
                  <a:cubicBezTo>
                    <a:pt x="13474" y="6405"/>
                    <a:pt x="13498" y="6547"/>
                    <a:pt x="13426" y="6666"/>
                  </a:cubicBezTo>
                  <a:cubicBezTo>
                    <a:pt x="13166" y="7401"/>
                    <a:pt x="12644" y="8018"/>
                    <a:pt x="11956" y="8445"/>
                  </a:cubicBezTo>
                  <a:cubicBezTo>
                    <a:pt x="11292" y="8824"/>
                    <a:pt x="10604" y="9133"/>
                    <a:pt x="9868" y="9393"/>
                  </a:cubicBezTo>
                  <a:cubicBezTo>
                    <a:pt x="9347" y="9560"/>
                    <a:pt x="8801" y="9607"/>
                    <a:pt x="8255" y="9560"/>
                  </a:cubicBezTo>
                  <a:cubicBezTo>
                    <a:pt x="7140" y="9488"/>
                    <a:pt x="6049" y="9251"/>
                    <a:pt x="5029" y="8848"/>
                  </a:cubicBezTo>
                  <a:cubicBezTo>
                    <a:pt x="3986" y="8468"/>
                    <a:pt x="2989" y="7970"/>
                    <a:pt x="2064" y="7377"/>
                  </a:cubicBezTo>
                  <a:cubicBezTo>
                    <a:pt x="997" y="6689"/>
                    <a:pt x="261" y="5574"/>
                    <a:pt x="48" y="4341"/>
                  </a:cubicBezTo>
                  <a:cubicBezTo>
                    <a:pt x="1" y="4175"/>
                    <a:pt x="1" y="3985"/>
                    <a:pt x="1" y="3819"/>
                  </a:cubicBezTo>
                  <a:lnTo>
                    <a:pt x="1" y="1471"/>
                  </a:lnTo>
                  <a:cubicBezTo>
                    <a:pt x="24" y="1020"/>
                    <a:pt x="167" y="593"/>
                    <a:pt x="451" y="237"/>
                  </a:cubicBezTo>
                  <a:cubicBezTo>
                    <a:pt x="522" y="71"/>
                    <a:pt x="712" y="0"/>
                    <a:pt x="878" y="47"/>
                  </a:cubicBezTo>
                  <a:cubicBezTo>
                    <a:pt x="1020" y="95"/>
                    <a:pt x="1115" y="237"/>
                    <a:pt x="1115" y="403"/>
                  </a:cubicBezTo>
                  <a:cubicBezTo>
                    <a:pt x="1115" y="854"/>
                    <a:pt x="1092" y="1281"/>
                    <a:pt x="1068" y="1732"/>
                  </a:cubicBezTo>
                  <a:cubicBezTo>
                    <a:pt x="1092" y="1898"/>
                    <a:pt x="1068" y="2087"/>
                    <a:pt x="1068" y="218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882;p68">
              <a:extLst>
                <a:ext uri="{FF2B5EF4-FFF2-40B4-BE49-F238E27FC236}">
                  <a16:creationId xmlns:a16="http://schemas.microsoft.com/office/drawing/2014/main" id="{0492B06C-BC02-ABA9-14C4-DE6C7B62697D}"/>
                </a:ext>
              </a:extLst>
            </p:cNvPr>
            <p:cNvSpPr/>
            <p:nvPr/>
          </p:nvSpPr>
          <p:spPr>
            <a:xfrm>
              <a:off x="7341500" y="2833850"/>
              <a:ext cx="37975" cy="45700"/>
            </a:xfrm>
            <a:custGeom>
              <a:avLst/>
              <a:gdLst/>
              <a:ahLst/>
              <a:cxnLst/>
              <a:rect l="l" t="t" r="r" b="b"/>
              <a:pathLst>
                <a:path w="1519" h="1828" extrusionOk="0">
                  <a:moveTo>
                    <a:pt x="1518" y="736"/>
                  </a:moveTo>
                  <a:cubicBezTo>
                    <a:pt x="1518" y="1068"/>
                    <a:pt x="1400" y="1353"/>
                    <a:pt x="1186" y="1590"/>
                  </a:cubicBezTo>
                  <a:cubicBezTo>
                    <a:pt x="973" y="1780"/>
                    <a:pt x="688" y="1827"/>
                    <a:pt x="403" y="1733"/>
                  </a:cubicBezTo>
                  <a:cubicBezTo>
                    <a:pt x="143" y="1590"/>
                    <a:pt x="0" y="1306"/>
                    <a:pt x="24" y="997"/>
                  </a:cubicBezTo>
                  <a:cubicBezTo>
                    <a:pt x="71" y="523"/>
                    <a:pt x="403" y="309"/>
                    <a:pt x="759" y="120"/>
                  </a:cubicBezTo>
                  <a:cubicBezTo>
                    <a:pt x="1020" y="1"/>
                    <a:pt x="1329" y="143"/>
                    <a:pt x="1447" y="428"/>
                  </a:cubicBezTo>
                  <a:cubicBezTo>
                    <a:pt x="1471" y="523"/>
                    <a:pt x="1495" y="641"/>
                    <a:pt x="1518" y="73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883;p68">
              <a:extLst>
                <a:ext uri="{FF2B5EF4-FFF2-40B4-BE49-F238E27FC236}">
                  <a16:creationId xmlns:a16="http://schemas.microsoft.com/office/drawing/2014/main" id="{A55D504D-B21A-780E-B79C-1AA975D52CCE}"/>
                </a:ext>
              </a:extLst>
            </p:cNvPr>
            <p:cNvSpPr/>
            <p:nvPr/>
          </p:nvSpPr>
          <p:spPr>
            <a:xfrm>
              <a:off x="7136900" y="2762100"/>
              <a:ext cx="32650" cy="33250"/>
            </a:xfrm>
            <a:custGeom>
              <a:avLst/>
              <a:gdLst/>
              <a:ahLst/>
              <a:cxnLst/>
              <a:rect l="l" t="t" r="r" b="b"/>
              <a:pathLst>
                <a:path w="1306" h="1330" extrusionOk="0">
                  <a:moveTo>
                    <a:pt x="831" y="1329"/>
                  </a:moveTo>
                  <a:cubicBezTo>
                    <a:pt x="641" y="1282"/>
                    <a:pt x="475" y="1234"/>
                    <a:pt x="285" y="1163"/>
                  </a:cubicBezTo>
                  <a:cubicBezTo>
                    <a:pt x="95" y="1068"/>
                    <a:pt x="1" y="855"/>
                    <a:pt x="48" y="641"/>
                  </a:cubicBezTo>
                  <a:cubicBezTo>
                    <a:pt x="119" y="214"/>
                    <a:pt x="380" y="1"/>
                    <a:pt x="736" y="48"/>
                  </a:cubicBezTo>
                  <a:cubicBezTo>
                    <a:pt x="1068" y="72"/>
                    <a:pt x="1305" y="404"/>
                    <a:pt x="1210" y="736"/>
                  </a:cubicBezTo>
                  <a:cubicBezTo>
                    <a:pt x="1163" y="973"/>
                    <a:pt x="1021" y="1187"/>
                    <a:pt x="831" y="1329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882387" y="348203"/>
            <a:ext cx="6225549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4800" b="1">
                <a:ln w="3175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THỰC HÀNH</a:t>
            </a:r>
            <a:endParaRPr lang="en-US" altLang="zh-CN" sz="4800" b="1" dirty="0">
              <a:ln w="3175">
                <a:noFill/>
              </a:ln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" name="Google Shape;361;p37">
            <a:extLst>
              <a:ext uri="{FF2B5EF4-FFF2-40B4-BE49-F238E27FC236}">
                <a16:creationId xmlns:a16="http://schemas.microsoft.com/office/drawing/2014/main" id="{87FA8316-41E7-EB50-EAAF-8EBF40F251E2}"/>
              </a:ext>
            </a:extLst>
          </p:cNvPr>
          <p:cNvGrpSpPr/>
          <p:nvPr/>
        </p:nvGrpSpPr>
        <p:grpSpPr>
          <a:xfrm flipH="1">
            <a:off x="210058" y="-151395"/>
            <a:ext cx="1066263" cy="1543525"/>
            <a:chOff x="-2314175" y="910675"/>
            <a:chExt cx="2012875" cy="1733025"/>
          </a:xfrm>
        </p:grpSpPr>
        <p:sp>
          <p:nvSpPr>
            <p:cNvPr id="69" name="Google Shape;362;p37">
              <a:extLst>
                <a:ext uri="{FF2B5EF4-FFF2-40B4-BE49-F238E27FC236}">
                  <a16:creationId xmlns:a16="http://schemas.microsoft.com/office/drawing/2014/main" id="{3F7E9E38-0FF1-B770-17F7-4CE5E8CD6B8F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363;p37">
              <a:extLst>
                <a:ext uri="{FF2B5EF4-FFF2-40B4-BE49-F238E27FC236}">
                  <a16:creationId xmlns:a16="http://schemas.microsoft.com/office/drawing/2014/main" id="{726AADBD-2EBF-3EF4-2FBF-9B7F3F09AFBD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364;p37">
              <a:extLst>
                <a:ext uri="{FF2B5EF4-FFF2-40B4-BE49-F238E27FC236}">
                  <a16:creationId xmlns:a16="http://schemas.microsoft.com/office/drawing/2014/main" id="{80D4FEB6-49BA-B2F8-605C-A5EFCEBA4676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365;p37">
              <a:extLst>
                <a:ext uri="{FF2B5EF4-FFF2-40B4-BE49-F238E27FC236}">
                  <a16:creationId xmlns:a16="http://schemas.microsoft.com/office/drawing/2014/main" id="{B4CE6CE6-722C-AF20-C29F-1958B56C2859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366;p37">
              <a:extLst>
                <a:ext uri="{FF2B5EF4-FFF2-40B4-BE49-F238E27FC236}">
                  <a16:creationId xmlns:a16="http://schemas.microsoft.com/office/drawing/2014/main" id="{A705DD30-0C34-85E8-3E96-96777508A639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367;p37">
              <a:extLst>
                <a:ext uri="{FF2B5EF4-FFF2-40B4-BE49-F238E27FC236}">
                  <a16:creationId xmlns:a16="http://schemas.microsoft.com/office/drawing/2014/main" id="{D22663E6-57E2-CD5A-7FB5-93E1CD3C0F75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368;p37">
              <a:extLst>
                <a:ext uri="{FF2B5EF4-FFF2-40B4-BE49-F238E27FC236}">
                  <a16:creationId xmlns:a16="http://schemas.microsoft.com/office/drawing/2014/main" id="{CA4614C2-9E70-F9E2-42D7-DE2FA851A306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369;p37">
              <a:extLst>
                <a:ext uri="{FF2B5EF4-FFF2-40B4-BE49-F238E27FC236}">
                  <a16:creationId xmlns:a16="http://schemas.microsoft.com/office/drawing/2014/main" id="{EC4C68E5-C923-F459-004B-06B9312EA926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370;p37">
              <a:extLst>
                <a:ext uri="{FF2B5EF4-FFF2-40B4-BE49-F238E27FC236}">
                  <a16:creationId xmlns:a16="http://schemas.microsoft.com/office/drawing/2014/main" id="{F33FB31F-0DDD-78E4-D390-1D49A852E40D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371;p37">
              <a:extLst>
                <a:ext uri="{FF2B5EF4-FFF2-40B4-BE49-F238E27FC236}">
                  <a16:creationId xmlns:a16="http://schemas.microsoft.com/office/drawing/2014/main" id="{E2CC1C0A-CCC1-0356-E85D-7D2B43750E94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372;p37">
              <a:extLst>
                <a:ext uri="{FF2B5EF4-FFF2-40B4-BE49-F238E27FC236}">
                  <a16:creationId xmlns:a16="http://schemas.microsoft.com/office/drawing/2014/main" id="{56FA66E4-2E53-4F4E-4C75-F34057058DA4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373;p37">
              <a:extLst>
                <a:ext uri="{FF2B5EF4-FFF2-40B4-BE49-F238E27FC236}">
                  <a16:creationId xmlns:a16="http://schemas.microsoft.com/office/drawing/2014/main" id="{450F628C-5E8F-6E3B-188B-F74A1B4AD2D8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374;p37">
              <a:extLst>
                <a:ext uri="{FF2B5EF4-FFF2-40B4-BE49-F238E27FC236}">
                  <a16:creationId xmlns:a16="http://schemas.microsoft.com/office/drawing/2014/main" id="{1E4ECE5F-DEF8-E45C-B5A0-9E2185E29A3B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375;p37">
              <a:extLst>
                <a:ext uri="{FF2B5EF4-FFF2-40B4-BE49-F238E27FC236}">
                  <a16:creationId xmlns:a16="http://schemas.microsoft.com/office/drawing/2014/main" id="{41C37130-65FC-9316-1528-8E81F5CA6145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376;p37">
              <a:extLst>
                <a:ext uri="{FF2B5EF4-FFF2-40B4-BE49-F238E27FC236}">
                  <a16:creationId xmlns:a16="http://schemas.microsoft.com/office/drawing/2014/main" id="{1A04E474-0E92-0004-3812-4B1508A7A0B8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377;p37">
              <a:extLst>
                <a:ext uri="{FF2B5EF4-FFF2-40B4-BE49-F238E27FC236}">
                  <a16:creationId xmlns:a16="http://schemas.microsoft.com/office/drawing/2014/main" id="{F959222B-C380-547F-BB64-F28C12A2EEC2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378;p37">
              <a:extLst>
                <a:ext uri="{FF2B5EF4-FFF2-40B4-BE49-F238E27FC236}">
                  <a16:creationId xmlns:a16="http://schemas.microsoft.com/office/drawing/2014/main" id="{B20D80D1-E36D-C24C-8F3A-1FB0671054B7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379;p37">
              <a:extLst>
                <a:ext uri="{FF2B5EF4-FFF2-40B4-BE49-F238E27FC236}">
                  <a16:creationId xmlns:a16="http://schemas.microsoft.com/office/drawing/2014/main" id="{E462DF11-3FC8-B350-15D0-33764861CC1E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380;p37">
              <a:extLst>
                <a:ext uri="{FF2B5EF4-FFF2-40B4-BE49-F238E27FC236}">
                  <a16:creationId xmlns:a16="http://schemas.microsoft.com/office/drawing/2014/main" id="{16365E08-312E-6349-5005-D0259BCC3A7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381;p37">
              <a:extLst>
                <a:ext uri="{FF2B5EF4-FFF2-40B4-BE49-F238E27FC236}">
                  <a16:creationId xmlns:a16="http://schemas.microsoft.com/office/drawing/2014/main" id="{5284C091-3BB9-EB0B-98B0-67DFC51C2CCF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382;p37">
              <a:extLst>
                <a:ext uri="{FF2B5EF4-FFF2-40B4-BE49-F238E27FC236}">
                  <a16:creationId xmlns:a16="http://schemas.microsoft.com/office/drawing/2014/main" id="{343F54EA-368E-9ED8-3975-4EE30A411327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383;p37">
              <a:extLst>
                <a:ext uri="{FF2B5EF4-FFF2-40B4-BE49-F238E27FC236}">
                  <a16:creationId xmlns:a16="http://schemas.microsoft.com/office/drawing/2014/main" id="{DBF252BF-08C7-566E-889F-F7075B23E07C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384;p37">
              <a:extLst>
                <a:ext uri="{FF2B5EF4-FFF2-40B4-BE49-F238E27FC236}">
                  <a16:creationId xmlns:a16="http://schemas.microsoft.com/office/drawing/2014/main" id="{346B707C-44A2-7FB1-9F76-A7589041C76E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F365412-2975-D088-E5FD-0BFA7208D89F}"/>
              </a:ext>
            </a:extLst>
          </p:cNvPr>
          <p:cNvSpPr txBox="1"/>
          <p:nvPr/>
        </p:nvSpPr>
        <p:spPr>
          <a:xfrm>
            <a:off x="7592267" y="2171957"/>
            <a:ext cx="39614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TIÊU CHÍ THÀNH CÔNG</a:t>
            </a:r>
          </a:p>
          <a:p>
            <a:pPr marL="514350" indent="-514350">
              <a:buAutoNum type="arabicPeriod"/>
              <a:defRPr/>
            </a:pPr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HS đăng nhập được tài khoản</a:t>
            </a:r>
          </a:p>
          <a:p>
            <a:pPr marL="514350" indent="-514350">
              <a:buAutoNum type="arabicPeriod"/>
              <a:defRPr/>
            </a:pPr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HS tạo được dự án mới</a:t>
            </a:r>
          </a:p>
          <a:p>
            <a:pPr marL="514350" indent="-514350">
              <a:buAutoNum type="arabicPeriod"/>
              <a:defRPr/>
            </a:pPr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HS tạo được đoạn hội thoại</a:t>
            </a:r>
          </a:p>
          <a:p>
            <a:pPr marL="514350" indent="-514350">
              <a:buAutoNum type="arabicPeriod"/>
              <a:defRPr/>
            </a:pP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2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951000" y="530532"/>
            <a:ext cx="102900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391887" y="1944915"/>
            <a:ext cx="9173028" cy="1814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348824" y="1753824"/>
            <a:ext cx="9494352" cy="2066932"/>
            <a:chOff x="1246219" y="1753824"/>
            <a:chExt cx="9494352" cy="2066932"/>
          </a:xfrm>
        </p:grpSpPr>
        <p:sp>
          <p:nvSpPr>
            <p:cNvPr id="13" name="Rectangle 12"/>
            <p:cNvSpPr/>
            <p:nvPr/>
          </p:nvSpPr>
          <p:spPr>
            <a:xfrm>
              <a:off x="1567543" y="2097207"/>
              <a:ext cx="9056915" cy="1723549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914377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914377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79" y="3714000"/>
            <a:ext cx="4214443" cy="3144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10414465" y="4605327"/>
            <a:ext cx="1676153" cy="2099732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5075332"/>
            <a:ext cx="1290272" cy="1782669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88760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571485" y="784959"/>
            <a:ext cx="7110425" cy="6088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2459549" y="1879393"/>
            <a:ext cx="5871560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en-US" sz="4267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1219140">
              <a:defRPr/>
            </a:pPr>
            <a:r>
              <a:rPr lang="en-US" sz="4267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4267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2609418" y="3767219"/>
            <a:ext cx="2177409" cy="1037733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7" y="2903646"/>
            <a:ext cx="2189236" cy="3634289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9719795" y="1805100"/>
            <a:ext cx="2241495" cy="2908129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8288576" y="4231962"/>
            <a:ext cx="2233197" cy="2353933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4723970" y="3742695"/>
            <a:ext cx="2177409" cy="1037733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6868096" y="3753880"/>
            <a:ext cx="1065293" cy="10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96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68C55-B6BD-CA43-9FFD-7ED6D5028FAD}"/>
              </a:ext>
            </a:extLst>
          </p:cNvPr>
          <p:cNvSpPr txBox="1"/>
          <p:nvPr/>
        </p:nvSpPr>
        <p:spPr>
          <a:xfrm>
            <a:off x="1884897" y="347115"/>
            <a:ext cx="10446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9C0000"/>
                </a:solidFill>
              </a:rPr>
              <a:t>HƯỚNG DẪN VỀ NHÀ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74483-0E77-4A9B-B5F0-7569AD8D525C}"/>
              </a:ext>
            </a:extLst>
          </p:cNvPr>
          <p:cNvSpPr/>
          <p:nvPr/>
        </p:nvSpPr>
        <p:spPr>
          <a:xfrm>
            <a:off x="423378" y="2667450"/>
            <a:ext cx="11030686" cy="27708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spcAft>
                <a:spcPts val="1600"/>
              </a:spcAft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Truy cập </a:t>
            </a:r>
            <a:r>
              <a:rPr lang="en-US" sz="3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trang tynker.com</a:t>
            </a:r>
            <a:endParaRPr lang="en-US" sz="3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indent="-742950">
              <a:spcAft>
                <a:spcPts val="800"/>
              </a:spcAft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Thực hiện đăng nhập với tài khoản Student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lang="en-US" sz="3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Hoàn thành ứng dụng trò chuyện với nhóm lệnh LOOKS</a:t>
            </a:r>
            <a:endParaRPr lang="en-US" sz="36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288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67613A-A0D8-FB46-BC66-85FE2108E2A2}"/>
              </a:ext>
            </a:extLst>
          </p:cNvPr>
          <p:cNvSpPr/>
          <p:nvPr/>
        </p:nvSpPr>
        <p:spPr>
          <a:xfrm>
            <a:off x="1853514" y="1013254"/>
            <a:ext cx="10338486" cy="593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3" name="Picture 2" descr="Work Schedule – Junior &amp; Senior Infants 2nd – 5th June 2020 ...">
            <a:extLst>
              <a:ext uri="{FF2B5EF4-FFF2-40B4-BE49-F238E27FC236}">
                <a16:creationId xmlns:a16="http://schemas.microsoft.com/office/drawing/2014/main" id="{6D4985D2-E2A6-4EDE-9C15-17DA182B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65" y="1835984"/>
            <a:ext cx="6732637" cy="436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A9BDA3-6024-434C-9B9A-5AFD6372EA9B}"/>
              </a:ext>
            </a:extLst>
          </p:cNvPr>
          <p:cNvSpPr/>
          <p:nvPr/>
        </p:nvSpPr>
        <p:spPr>
          <a:xfrm>
            <a:off x="2537859" y="1259516"/>
            <a:ext cx="74794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UTM Neo Sans Intel" panose="02040603050506020204" pitchFamily="18"/>
                <a:ea typeface="+mj-ea"/>
                <a:cs typeface="+mj-cs"/>
              </a:rPr>
              <a:t>HẸN GẶP LẠI CÁC CON</a:t>
            </a:r>
          </a:p>
        </p:txBody>
      </p:sp>
    </p:spTree>
    <p:extLst>
      <p:ext uri="{BB962C8B-B14F-4D97-AF65-F5344CB8AC3E}">
        <p14:creationId xmlns:p14="http://schemas.microsoft.com/office/powerpoint/2010/main" val="139682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863" y="729418"/>
            <a:ext cx="8328484" cy="903532"/>
          </a:xfrm>
        </p:spPr>
        <p:txBody>
          <a:bodyPr>
            <a:normAutofit fontScale="90000"/>
          </a:bodyPr>
          <a:lstStyle/>
          <a:p>
            <a:r>
              <a:rPr lang="en-US" sz="64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548081" y="2248249"/>
            <a:ext cx="10793835" cy="3679971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219140">
                <a:defRPr/>
              </a:pPr>
              <a:endParaRPr lang="en-US" sz="1200" b="1" kern="0" dirty="0">
                <a:solidFill>
                  <a:prstClr val="white"/>
                </a:solidFill>
                <a:latin typeface="Cambria" panose="02040503050406030204" pitchFamily="18" charset="0"/>
              </a:endParaRPr>
            </a:p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GI</a:t>
              </a:r>
              <a:r>
                <a:rPr lang="vi-VN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Ơ</a:t>
              </a: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 TAY</a:t>
              </a:r>
            </a:p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219140">
                <a:defRPr/>
              </a:pPr>
              <a:endParaRPr lang="en-US" sz="1067" b="1" kern="0" dirty="0">
                <a:solidFill>
                  <a:prstClr val="white"/>
                </a:solidFill>
                <a:latin typeface="Cambria" panose="02040503050406030204" pitchFamily="18" charset="0"/>
              </a:endParaRPr>
            </a:p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NGỒI ĐÚNG </a:t>
              </a:r>
            </a:p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T</a:t>
              </a:r>
              <a:r>
                <a:rPr lang="vi-VN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Ư</a:t>
              </a: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 THẾ</a:t>
              </a:r>
              <a:endParaRPr lang="en-US" sz="2133" b="1" kern="0" dirty="0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ÂM LƯỢNG</a:t>
              </a:r>
            </a:p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MỨC 0</a:t>
              </a:r>
              <a:endParaRPr lang="en-US" sz="2133" b="1" kern="0" dirty="0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140">
                  <a:defRPr/>
                </a:pPr>
                <a:endParaRPr lang="en-US" sz="2667" kern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1219140">
                  <a:defRPr/>
                </a:pPr>
                <a:r>
                  <a:rPr lang="en-US" sz="2667" ker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1219140">
                  <a:defRPr/>
                </a:pPr>
                <a:r>
                  <a:rPr lang="en-US" sz="2667" ker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1219140">
                  <a:defRPr/>
                </a:pPr>
                <a:r>
                  <a:rPr lang="en-US" sz="2667" ker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1219140">
                  <a:defRPr/>
                </a:pPr>
                <a:r>
                  <a:rPr lang="en-US" sz="2667" ker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219140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48787" cy="358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40">
                  <a:defRPr/>
                </a:pPr>
                <a:r>
                  <a:rPr lang="en-US" sz="2667" b="1" kern="0" dirty="0">
                    <a:solidFill>
                      <a:prstClr val="white"/>
                    </a:solidFill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9808588" y="236321"/>
            <a:ext cx="1796273" cy="1835523"/>
            <a:chOff x="5970825" y="1928038"/>
            <a:chExt cx="1569800" cy="1667650"/>
          </a:xfrm>
          <a:solidFill>
            <a:schemeClr val="accent4"/>
          </a:solidFill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Ã¬nh áº£nh cÃ³ liÃªn quan">
            <a:extLst>
              <a:ext uri="{FF2B5EF4-FFF2-40B4-BE49-F238E27FC236}">
                <a16:creationId xmlns:a16="http://schemas.microsoft.com/office/drawing/2014/main" id="{3D70CB5F-B320-4A83-A0B7-6BB8BD1E7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" y="5300"/>
            <a:ext cx="12184475" cy="687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dmin\Desktop\chuot.png">
            <a:hlinkClick r:id="rId3" action="ppaction://hlinkfile"/>
            <a:extLst>
              <a:ext uri="{FF2B5EF4-FFF2-40B4-BE49-F238E27FC236}">
                <a16:creationId xmlns:a16="http://schemas.microsoft.com/office/drawing/2014/main" id="{580C0AC1-51B2-4770-9BFC-BEC406AE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8773" flipH="1">
            <a:off x="-181368" y="2508831"/>
            <a:ext cx="3376651" cy="415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E61FD-8E63-4072-B36E-63DBDCD8772C}"/>
              </a:ext>
            </a:extLst>
          </p:cNvPr>
          <p:cNvSpPr txBox="1"/>
          <p:nvPr/>
        </p:nvSpPr>
        <p:spPr>
          <a:xfrm rot="573220">
            <a:off x="902330" y="790171"/>
            <a:ext cx="3389269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latin typeface="Cambria" panose="02040503050406030204" pitchFamily="18" charset="0"/>
                <a:cs typeface="Times New Roman" pitchFamily="18" charset="0"/>
              </a:rPr>
              <a:t>Xin </a:t>
            </a:r>
            <a:r>
              <a:rPr lang="en-US" sz="2667" b="1" dirty="0" err="1">
                <a:latin typeface="Cambria" panose="02040503050406030204" pitchFamily="18" charset="0"/>
                <a:cs typeface="Times New Roman" pitchFamily="18" charset="0"/>
              </a:rPr>
              <a:t>Chào</a:t>
            </a:r>
            <a:r>
              <a:rPr lang="en-US" sz="2667" b="1" dirty="0"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67" b="1" dirty="0" err="1">
                <a:latin typeface="Cambria" panose="02040503050406030204" pitchFamily="18" charset="0"/>
                <a:cs typeface="Times New Roman" pitchFamily="18" charset="0"/>
              </a:rPr>
              <a:t>Các</a:t>
            </a:r>
            <a:r>
              <a:rPr lang="en-US" sz="2667" b="1" dirty="0"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67" b="1" dirty="0" err="1">
                <a:latin typeface="Cambria" panose="02040503050406030204" pitchFamily="18" charset="0"/>
                <a:cs typeface="Times New Roman" pitchFamily="18" charset="0"/>
              </a:rPr>
              <a:t>Bạn</a:t>
            </a:r>
            <a:endParaRPr lang="en-US" sz="2667" b="1" dirty="0">
              <a:latin typeface="Cambria" panose="02040503050406030204" pitchFamily="18" charset="0"/>
              <a:cs typeface="Times New Roman" pitchFamily="18" charset="0"/>
            </a:endParaRPr>
          </a:p>
          <a:p>
            <a:pPr algn="ctr"/>
            <a:r>
              <a:rPr lang="en-US" sz="2667" b="1" err="1">
                <a:latin typeface="Cambria" panose="02040503050406030204" pitchFamily="18" charset="0"/>
                <a:cs typeface="Times New Roman" pitchFamily="18" charset="0"/>
              </a:rPr>
              <a:t>Tớ</a:t>
            </a:r>
            <a:r>
              <a:rPr lang="en-US" sz="2667" b="1">
                <a:latin typeface="Cambria" panose="02040503050406030204" pitchFamily="18" charset="0"/>
                <a:cs typeface="Times New Roman" pitchFamily="18" charset="0"/>
              </a:rPr>
              <a:t> đố các bạn </a:t>
            </a:r>
            <a:r>
              <a:rPr lang="en-US" sz="2667" b="1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lập trình Tynker là gì </a:t>
            </a:r>
            <a:r>
              <a:rPr lang="en-US" sz="2667" b="1">
                <a:latin typeface="Cambria" panose="02040503050406030204" pitchFamily="18" charset="0"/>
                <a:cs typeface="Times New Roman" pitchFamily="18" charset="0"/>
              </a:rPr>
              <a:t>nhỉ?</a:t>
            </a:r>
            <a:endParaRPr lang="en-US" sz="3733" b="1" dirty="0">
              <a:solidFill>
                <a:srgbClr val="FF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5" name="Picture 6" descr="C:\Users\Admin\Desktop\chu thich.png">
            <a:extLst>
              <a:ext uri="{FF2B5EF4-FFF2-40B4-BE49-F238E27FC236}">
                <a16:creationId xmlns:a16="http://schemas.microsoft.com/office/drawing/2014/main" id="{79020EE0-5EA2-4557-AB1A-D41253A5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7941" flipH="1">
            <a:off x="755714" y="402668"/>
            <a:ext cx="3654804" cy="34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Admin\Desktop\chu thich.png">
            <a:extLst>
              <a:ext uri="{FF2B5EF4-FFF2-40B4-BE49-F238E27FC236}">
                <a16:creationId xmlns:a16="http://schemas.microsoft.com/office/drawing/2014/main" id="{2427CC70-2668-4B7A-AD79-99B504B9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2059">
            <a:off x="7022146" y="620269"/>
            <a:ext cx="3654804" cy="34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17DB0-7C8D-4912-BAC5-5762600D3C30}"/>
              </a:ext>
            </a:extLst>
          </p:cNvPr>
          <p:cNvSpPr txBox="1"/>
          <p:nvPr/>
        </p:nvSpPr>
        <p:spPr>
          <a:xfrm rot="21026780" flipH="1">
            <a:off x="6898920" y="1233621"/>
            <a:ext cx="3389269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Đăng nhập Tynker.com </a:t>
            </a:r>
            <a:r>
              <a:rPr lang="en-US" sz="2667" b="1">
                <a:latin typeface="Cambria" panose="02040503050406030204" pitchFamily="18" charset="0"/>
                <a:cs typeface="Times New Roman" pitchFamily="18" charset="0"/>
              </a:rPr>
              <a:t>cần có những gì nào?</a:t>
            </a:r>
            <a:endParaRPr lang="en-US" sz="3733" b="1" dirty="0">
              <a:solidFill>
                <a:srgbClr val="FF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1026" name="Picture 2" descr="cartoon computer keyboard Clipart Image">
            <a:extLst>
              <a:ext uri="{FF2B5EF4-FFF2-40B4-BE49-F238E27FC236}">
                <a16:creationId xmlns:a16="http://schemas.microsoft.com/office/drawing/2014/main" id="{D53C61EC-28BF-4745-9F77-3CBC8D0F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4" b="95690" l="4234" r="96976">
                        <a14:foregroundMark x1="8669" y1="95977" x2="17742" y2="86207"/>
                        <a14:foregroundMark x1="17742" y1="86207" x2="73790" y2="58621"/>
                        <a14:foregroundMark x1="87298" y1="91667" x2="91532" y2="68391"/>
                        <a14:foregroundMark x1="57056" y1="87931" x2="62298" y2="66954"/>
                        <a14:foregroundMark x1="19960" y1="74138" x2="25403" y2="59483"/>
                        <a14:foregroundMark x1="25403" y1="59483" x2="26613" y2="58046"/>
                        <a14:foregroundMark x1="4234" y1="87069" x2="12097" y2="60345"/>
                        <a14:foregroundMark x1="27016" y1="58621" x2="52218" y2="57184"/>
                        <a14:foregroundMark x1="52218" y1="57184" x2="57460" y2="57184"/>
                        <a14:foregroundMark x1="13306" y1="89655" x2="16734" y2="65805"/>
                        <a14:foregroundMark x1="23992" y1="79598" x2="26411" y2="68391"/>
                        <a14:foregroundMark x1="33669" y1="69253" x2="45766" y2="67816"/>
                        <a14:foregroundMark x1="45766" y1="67816" x2="79234" y2="79310"/>
                        <a14:foregroundMark x1="79234" y1="79310" x2="56653" y2="89943"/>
                        <a14:foregroundMark x1="56653" y1="89943" x2="45161" y2="89943"/>
                        <a14:foregroundMark x1="45161" y1="89943" x2="42540" y2="93391"/>
                        <a14:foregroundMark x1="33669" y1="94253" x2="40524" y2="91954"/>
                        <a14:foregroundMark x1="50605" y1="95402" x2="59677" y2="93391"/>
                        <a14:foregroundMark x1="70766" y1="93678" x2="79839" y2="95115"/>
                        <a14:foregroundMark x1="89315" y1="92529" x2="92540" y2="92529"/>
                        <a14:foregroundMark x1="97177" y1="90517" x2="95161" y2="92529"/>
                        <a14:foregroundMark x1="93347" y1="69253" x2="85081" y2="59195"/>
                        <a14:foregroundMark x1="85081" y1="59195" x2="76411" y2="53736"/>
                        <a14:foregroundMark x1="79435" y1="81609" x2="79435" y2="72126"/>
                        <a14:foregroundMark x1="53024" y1="85920" x2="52823" y2="84483"/>
                        <a14:foregroundMark x1="38105" y1="86782" x2="45766" y2="84195"/>
                        <a14:foregroundMark x1="61290" y1="41379" x2="58871" y2="33621"/>
                        <a14:foregroundMark x1="23387" y1="16667" x2="26613" y2="21552"/>
                        <a14:foregroundMark x1="43750" y1="25862" x2="37903" y2="24713"/>
                        <a14:foregroundMark x1="55444" y1="25000" x2="57056" y2="20402"/>
                        <a14:foregroundMark x1="47379" y1="4885" x2="49194" y2="1724"/>
                        <a14:backgroundMark x1="97782" y1="97414" x2="99194" y2="97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353" y="3506638"/>
            <a:ext cx="4575648" cy="32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445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hevron 6">
            <a:extLst>
              <a:ext uri="{FF2B5EF4-FFF2-40B4-BE49-F238E27FC236}">
                <a16:creationId xmlns:a16="http://schemas.microsoft.com/office/drawing/2014/main" id="{929B657F-E6E8-4BCE-B02F-72376BC7F4F9}"/>
              </a:ext>
            </a:extLst>
          </p:cNvPr>
          <p:cNvSpPr/>
          <p:nvPr/>
        </p:nvSpPr>
        <p:spPr>
          <a:xfrm>
            <a:off x="11678328" y="683389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A88D7AA-F9D9-4D34-A149-645A4A2FDD21}"/>
              </a:ext>
            </a:extLst>
          </p:cNvPr>
          <p:cNvSpPr/>
          <p:nvPr/>
        </p:nvSpPr>
        <p:spPr>
          <a:xfrm>
            <a:off x="11849778" y="680886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B3A01-9F03-439B-B37B-8A9C54F4391A}"/>
              </a:ext>
            </a:extLst>
          </p:cNvPr>
          <p:cNvSpPr txBox="1"/>
          <p:nvPr/>
        </p:nvSpPr>
        <p:spPr>
          <a:xfrm>
            <a:off x="2227254" y="488287"/>
            <a:ext cx="956383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267" b="1" dirty="0">
                <a:solidFill>
                  <a:srgbClr val="C00000"/>
                </a:solidFill>
                <a:latin typeface="UTM Neo Sans Intel" panose="02040603050506020204" pitchFamily="18" charset="0"/>
                <a:ea typeface="+mj-ea"/>
                <a:cs typeface="+mj-cs"/>
              </a:rPr>
              <a:t>Hướng dẫn truy cập và đăng nhập Tynker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8F96D-07CF-4402-9DA0-2B175C0DF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4084" y="0"/>
            <a:ext cx="10347917" cy="685799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D05F878-E3C7-4F2F-968E-864DCDB0DA1C}"/>
              </a:ext>
            </a:extLst>
          </p:cNvPr>
          <p:cNvSpPr/>
          <p:nvPr/>
        </p:nvSpPr>
        <p:spPr>
          <a:xfrm>
            <a:off x="114889" y="3234599"/>
            <a:ext cx="5290045" cy="35132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defTabSz="914377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Truy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cập </a:t>
            </a:r>
            <a:r>
              <a:rPr lang="en-US" sz="2800" dirty="0">
                <a:solidFill>
                  <a:srgbClr val="FF0000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Tynker.com</a:t>
            </a:r>
          </a:p>
          <a:p>
            <a:pPr marL="514350" indent="-514350" algn="just" defTabSz="914377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Ấn </a:t>
            </a:r>
            <a:r>
              <a:rPr lang="en-US" sz="2800">
                <a:solidFill>
                  <a:srgbClr val="FF0000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LOG  </a:t>
            </a:r>
            <a:r>
              <a:rPr lang="en-US" sz="2800" dirty="0">
                <a:solidFill>
                  <a:srgbClr val="FF0000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IN 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để đăng nhập</a:t>
            </a:r>
          </a:p>
          <a:p>
            <a:pPr marL="514350" indent="-514350" algn="just" defTabSz="914377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80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Chọn </a:t>
            </a:r>
            <a:r>
              <a:rPr lang="en-US" sz="2800" dirty="0">
                <a:solidFill>
                  <a:srgbClr val="FF0000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Student</a:t>
            </a:r>
            <a:r>
              <a:rPr lang="en-US" sz="28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 </a:t>
            </a:r>
            <a:r>
              <a:rPr lang="en-US" sz="280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và đăng nhập với </a:t>
            </a:r>
          </a:p>
          <a:p>
            <a:pPr lvl="1" algn="just" defTabSz="914377"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Username: </a:t>
            </a:r>
            <a:r>
              <a:rPr lang="en-US" sz="2800" b="1">
                <a:solidFill>
                  <a:srgbClr val="FF0000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2a08.hs01 (01-30)</a:t>
            </a:r>
            <a:endParaRPr lang="en-US" sz="3200" b="1">
              <a:solidFill>
                <a:srgbClr val="FF0000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  <a:p>
            <a:pPr lvl="1" algn="just" defTabSz="914377">
              <a:spcBef>
                <a:spcPts val="600"/>
              </a:spcBef>
              <a:spcAft>
                <a:spcPts val="600"/>
              </a:spcAft>
            </a:pPr>
            <a:r>
              <a:rPr lang="en-US" sz="2800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Password: </a:t>
            </a:r>
            <a:r>
              <a:rPr lang="en-US" sz="2800" b="1">
                <a:solidFill>
                  <a:srgbClr val="FF0000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123456</a:t>
            </a:r>
            <a:endParaRPr lang="en-US" sz="2800" b="1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344585" y="1069454"/>
            <a:ext cx="676643" cy="7339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789B0-B82C-4FC4-96B3-94A5722B202F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3D7040-7F7C-4F24-AA76-9DA6426B6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315" y="1835484"/>
            <a:ext cx="4145122" cy="5054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18D2B2-E236-4B9B-9167-2B0D28F95ED6}"/>
              </a:ext>
            </a:extLst>
          </p:cNvPr>
          <p:cNvSpPr/>
          <p:nvPr/>
        </p:nvSpPr>
        <p:spPr>
          <a:xfrm>
            <a:off x="7456251" y="2892068"/>
            <a:ext cx="242797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6F6D7F-D1DC-4F2A-8849-88F0DE3BC369}"/>
              </a:ext>
            </a:extLst>
          </p:cNvPr>
          <p:cNvSpPr/>
          <p:nvPr/>
        </p:nvSpPr>
        <p:spPr>
          <a:xfrm>
            <a:off x="7346480" y="3658216"/>
            <a:ext cx="196241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26D11-A52F-4DEC-8F51-8D6E67852539}"/>
              </a:ext>
            </a:extLst>
          </p:cNvPr>
          <p:cNvSpPr txBox="1"/>
          <p:nvPr/>
        </p:nvSpPr>
        <p:spPr>
          <a:xfrm>
            <a:off x="4572000" y="26129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7C79-52DA-4E08-8D5B-D4FA499E2D2E}"/>
              </a:ext>
            </a:extLst>
          </p:cNvPr>
          <p:cNvSpPr txBox="1"/>
          <p:nvPr/>
        </p:nvSpPr>
        <p:spPr>
          <a:xfrm>
            <a:off x="11457773" y="38812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78D9B-E851-4673-99B6-B5CB705A8C62}"/>
              </a:ext>
            </a:extLst>
          </p:cNvPr>
          <p:cNvSpPr txBox="1"/>
          <p:nvPr/>
        </p:nvSpPr>
        <p:spPr>
          <a:xfrm>
            <a:off x="7037548" y="2661508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6823FE-664A-43BF-AC1E-1E6C9038D71C}"/>
              </a:ext>
            </a:extLst>
          </p:cNvPr>
          <p:cNvSpPr txBox="1"/>
          <p:nvPr/>
        </p:nvSpPr>
        <p:spPr>
          <a:xfrm>
            <a:off x="9659683" y="436278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10BF59-45D6-4B1E-A381-E2B8921A0D51}"/>
              </a:ext>
            </a:extLst>
          </p:cNvPr>
          <p:cNvSpPr txBox="1"/>
          <p:nvPr/>
        </p:nvSpPr>
        <p:spPr>
          <a:xfrm>
            <a:off x="7460703" y="3107867"/>
            <a:ext cx="26176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2a08.hs01 (01-30)</a:t>
            </a:r>
            <a:endParaRPr lang="vi-V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DE8B4-9498-415B-AF33-410966E90314}"/>
              </a:ext>
            </a:extLst>
          </p:cNvPr>
          <p:cNvSpPr txBox="1"/>
          <p:nvPr/>
        </p:nvSpPr>
        <p:spPr>
          <a:xfrm>
            <a:off x="7552698" y="3857361"/>
            <a:ext cx="154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123456</a:t>
            </a:r>
            <a:endParaRPr lang="vi-V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9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5" grpId="0" animBg="1"/>
      <p:bldP spid="16" grpId="0"/>
      <p:bldP spid="19" grpId="0"/>
      <p:bldP spid="25" grpId="0"/>
      <p:bldP spid="26" grpId="0"/>
      <p:bldP spid="1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5C12-EB1B-834E-8822-0BB123B3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Ghi Màn hình 2021-09-27 lúc 09.52.26.mov" descr="Ghi Màn hình 2021-09-27 lúc 09.52.26.mov">
            <a:hlinkClick r:id="" action="ppaction://media"/>
            <a:extLst>
              <a:ext uri="{FF2B5EF4-FFF2-40B4-BE49-F238E27FC236}">
                <a16:creationId xmlns:a16="http://schemas.microsoft.com/office/drawing/2014/main" id="{DFB97D5F-0D2A-9749-B337-CEFEDA74A7A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936" y="111125"/>
            <a:ext cx="11900909" cy="6627468"/>
          </a:xfrm>
        </p:spPr>
      </p:pic>
    </p:spTree>
    <p:extLst>
      <p:ext uri="{BB962C8B-B14F-4D97-AF65-F5344CB8AC3E}">
        <p14:creationId xmlns:p14="http://schemas.microsoft.com/office/powerpoint/2010/main" val="233885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B5359B9-CF04-4A20-AD34-75DE2BB19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4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8741" y="1337770"/>
            <a:ext cx="7329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MÔN CÔNG NGHỆ THÔNG TIN – </a:t>
            </a:r>
            <a:r>
              <a: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2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415" y="2537408"/>
            <a:ext cx="89922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UTM Facebook K&amp;T" panose="02040603050506020204" pitchFamily="18" charset="0"/>
              </a:rPr>
              <a:t>LẬP TRÌNH TYNKER</a:t>
            </a:r>
          </a:p>
          <a:p>
            <a:pPr algn="ctr"/>
            <a:r>
              <a:rPr lang="en-US" sz="4400" b="1">
                <a:solidFill>
                  <a:schemeClr val="bg1"/>
                </a:solidFill>
                <a:latin typeface="UTM Facebook K&amp;T" panose="02040603050506020204" pitchFamily="18" charset="0"/>
              </a:rPr>
              <a:t>BÀI 2: NHÓM LỆNH LOOKS</a:t>
            </a:r>
            <a:endParaRPr lang="en-US" sz="4400" b="1" dirty="0">
              <a:solidFill>
                <a:schemeClr val="bg1"/>
              </a:solidFill>
              <a:latin typeface="UTM Facebook K&amp;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4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B7054-B7DD-0240-B497-F93D7A0F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6198" y1="33866" x2="47125" y2="21406"/>
                        <a14:foregroundMark x1="47125" y1="21406" x2="59265" y2="23482"/>
                        <a14:foregroundMark x1="59265" y1="23482" x2="69329" y2="30192"/>
                        <a14:foregroundMark x1="69329" y1="30192" x2="77157" y2="40256"/>
                        <a14:foregroundMark x1="77157" y1="40256" x2="79393" y2="52716"/>
                        <a14:foregroundMark x1="79393" y1="52716" x2="75240" y2="63898"/>
                        <a14:foregroundMark x1="75240" y1="63898" x2="66773" y2="72524"/>
                        <a14:foregroundMark x1="66773" y1="72524" x2="55591" y2="77316"/>
                        <a14:foregroundMark x1="55591" y1="77316" x2="43450" y2="76997"/>
                        <a14:foregroundMark x1="43450" y1="76997" x2="32748" y2="71565"/>
                        <a14:foregroundMark x1="32748" y1="71565" x2="24601" y2="61342"/>
                        <a14:foregroundMark x1="24601" y1="61342" x2="21406" y2="49361"/>
                        <a14:foregroundMark x1="21406" y1="49361" x2="27157" y2="32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1" y="2585822"/>
            <a:ext cx="2475197" cy="247519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3C9DB441-2656-4020-BA51-C6743E8A1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557" y="25477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85A37C-1060-40B2-A7F4-055A99480E96}"/>
              </a:ext>
            </a:extLst>
          </p:cNvPr>
          <p:cNvSpPr/>
          <p:nvPr/>
        </p:nvSpPr>
        <p:spPr>
          <a:xfrm>
            <a:off x="2654581" y="2196916"/>
            <a:ext cx="8033407" cy="15506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TM Neo Sans Intel" panose="02040603050506020204" pitchFamily="18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8562E-395F-49D8-8FF5-256EED447EB0}"/>
              </a:ext>
            </a:extLst>
          </p:cNvPr>
          <p:cNvSpPr/>
          <p:nvPr/>
        </p:nvSpPr>
        <p:spPr>
          <a:xfrm rot="2762170">
            <a:off x="2951440" y="2695584"/>
            <a:ext cx="820604" cy="8107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77F760-1B11-40D7-9EBA-63E0E0F5EA0E}"/>
              </a:ext>
            </a:extLst>
          </p:cNvPr>
          <p:cNvSpPr txBox="1"/>
          <p:nvPr/>
        </p:nvSpPr>
        <p:spPr>
          <a:xfrm>
            <a:off x="3046521" y="2779129"/>
            <a:ext cx="115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01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Neo Sans Intel" panose="02040603050506020204" pitchFamily="18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78E3CB-2BB4-47DB-B64A-0C32328C0257}"/>
              </a:ext>
            </a:extLst>
          </p:cNvPr>
          <p:cNvSpPr/>
          <p:nvPr/>
        </p:nvSpPr>
        <p:spPr>
          <a:xfrm>
            <a:off x="3979287" y="2512344"/>
            <a:ext cx="67087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Trình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bày được </a:t>
            </a:r>
            <a:r>
              <a:rPr lang="en-US" sz="3200">
                <a:solidFill>
                  <a:prstClr val="black"/>
                </a:solidFill>
                <a:latin typeface="UTM Neo Sans Intel" panose="02040603050506020204" pitchFamily="18" charset="0"/>
              </a:rPr>
              <a:t>ý nghĩa, vị trí, cách dùng câu lệnh trong nhóm lệnh LOOKS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Neo Sans Intel" panose="02040603050506020204" pitchFamily="18" charset="0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1D23B1-A13F-40FB-8201-617A9BE5D488}"/>
              </a:ext>
            </a:extLst>
          </p:cNvPr>
          <p:cNvSpPr/>
          <p:nvPr/>
        </p:nvSpPr>
        <p:spPr>
          <a:xfrm>
            <a:off x="2654581" y="4279900"/>
            <a:ext cx="8033406" cy="13673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5EEB9B-6D5F-4FB6-8A4B-F66966BE48DA}"/>
              </a:ext>
            </a:extLst>
          </p:cNvPr>
          <p:cNvSpPr/>
          <p:nvPr/>
        </p:nvSpPr>
        <p:spPr>
          <a:xfrm rot="2764669">
            <a:off x="2992395" y="4627977"/>
            <a:ext cx="820604" cy="8107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5A8679-F07A-4C7F-B86C-C808665FC24E}"/>
              </a:ext>
            </a:extLst>
          </p:cNvPr>
          <p:cNvSpPr txBox="1"/>
          <p:nvPr/>
        </p:nvSpPr>
        <p:spPr>
          <a:xfrm>
            <a:off x="3077398" y="4737427"/>
            <a:ext cx="115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02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Neo Sans Intel" panose="02040603050506020204" pitchFamily="18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AFF417-129A-483C-B9A6-95D135896EDB}"/>
              </a:ext>
            </a:extLst>
          </p:cNvPr>
          <p:cNvSpPr/>
          <p:nvPr/>
        </p:nvSpPr>
        <p:spPr>
          <a:xfrm>
            <a:off x="4135750" y="4456611"/>
            <a:ext cx="644335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Vận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dụng nhóm lệnh LOOKS tạo 1 hội thoại giữa các nhân vật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Neo Sans Intel" panose="02040603050506020204" pitchFamily="18" charset="0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C90CEA5-6E1D-4605-8B03-24FFE04D70CC}"/>
              </a:ext>
            </a:extLst>
          </p:cNvPr>
          <p:cNvSpPr txBox="1">
            <a:spLocks/>
          </p:cNvSpPr>
          <p:nvPr/>
        </p:nvSpPr>
        <p:spPr>
          <a:xfrm>
            <a:off x="2076135" y="722960"/>
            <a:ext cx="4594488" cy="4691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TM Neo Sans Intel" panose="02040603050506020204" pitchFamily="18" charset="0"/>
                <a:ea typeface="+mj-ea"/>
                <a:cs typeface="+mj-cs"/>
              </a:rPr>
              <a:t>Mục tiêu bài học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B0FD41-7A00-48F8-997E-3BAEB09E7846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6E3E525-F757-43BE-B5C8-6FCAA58D985E}"/>
              </a:ext>
            </a:extLst>
          </p:cNvPr>
          <p:cNvSpPr/>
          <p:nvPr/>
        </p:nvSpPr>
        <p:spPr>
          <a:xfrm>
            <a:off x="9329416" y="793966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ED129D3E-F15E-415B-997D-E59AB31D8DA5}"/>
              </a:ext>
            </a:extLst>
          </p:cNvPr>
          <p:cNvSpPr/>
          <p:nvPr/>
        </p:nvSpPr>
        <p:spPr>
          <a:xfrm>
            <a:off x="9500866" y="791463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160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6819E7D-3F18-48AC-9301-1478A168EA1A}"/>
              </a:ext>
            </a:extLst>
          </p:cNvPr>
          <p:cNvSpPr/>
          <p:nvPr/>
        </p:nvSpPr>
        <p:spPr>
          <a:xfrm>
            <a:off x="2531243" y="120006"/>
            <a:ext cx="3192905" cy="913199"/>
          </a:xfrm>
          <a:prstGeom prst="rect">
            <a:avLst/>
          </a:prstGeom>
          <a:ln w="19050">
            <a:solidFill>
              <a:schemeClr val="accent1"/>
            </a:solidFill>
            <a:prstDash val="lgDashDot"/>
          </a:ln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ü"/>
            </a:pPr>
            <a:r>
              <a:rPr lang="en-US" sz="2667" dirty="0">
                <a:latin typeface="UTM Neo Sans Intel" panose="02040603050506020204" pitchFamily="18" charset="0"/>
              </a:rPr>
              <a:t>Quan sát video và </a:t>
            </a:r>
            <a:r>
              <a:rPr lang="en-US" sz="2667">
                <a:latin typeface="UTM Neo Sans Intel" panose="02040603050506020204" pitchFamily="18" charset="0"/>
              </a:rPr>
              <a:t>đưa ra câu trả lời</a:t>
            </a:r>
            <a:endParaRPr lang="en-US" sz="2667" b="1" dirty="0"/>
          </a:p>
        </p:txBody>
      </p:sp>
      <p:pic>
        <p:nvPicPr>
          <p:cNvPr id="6" name="Picture 2" descr="Thinking PNG, Person Thinking, Emoji Thinking, Boy, Cartoon images Free  Download - Free Transparent PNG Logos">
            <a:extLst>
              <a:ext uri="{FF2B5EF4-FFF2-40B4-BE49-F238E27FC236}">
                <a16:creationId xmlns:a16="http://schemas.microsoft.com/office/drawing/2014/main" id="{FA933675-9664-4AE8-9BF8-EC7E6A85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9730"/>
            <a:ext cx="2324080" cy="23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Lập trình Tynker - Nhóm lệnh Looks">
            <a:hlinkClick r:id="" action="ppaction://media"/>
            <a:extLst>
              <a:ext uri="{FF2B5EF4-FFF2-40B4-BE49-F238E27FC236}">
                <a16:creationId xmlns:a16="http://schemas.microsoft.com/office/drawing/2014/main" id="{35ED5D6B-F710-4769-82D1-B9E4F23AF3D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ight Arrow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B64885-48BF-4BF2-8DE1-6A1A4783967B}"/>
              </a:ext>
            </a:extLst>
          </p:cNvPr>
          <p:cNvSpPr/>
          <p:nvPr/>
        </p:nvSpPr>
        <p:spPr>
          <a:xfrm>
            <a:off x="11604725" y="6238928"/>
            <a:ext cx="544749" cy="574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531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31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2356312" y="568597"/>
            <a:ext cx="7316004" cy="6254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67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Tìm hiểu nhóm lệnh LOOKS </a:t>
            </a:r>
            <a:endParaRPr lang="en-US" sz="4267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7569" y="2296788"/>
            <a:ext cx="3944512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1"/>
            </a:solidFill>
            <a:prstDash val="lgDashDot"/>
          </a:ln>
        </p:spPr>
        <p:txBody>
          <a:bodyPr wrap="square">
            <a:spAutoFit/>
          </a:bodyPr>
          <a:lstStyle/>
          <a:p>
            <a:pPr lvl="0"/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Nhóm lệnh LOOKS dùng để làm gì? 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7FB6BF-B77B-432D-ABB9-C20E0B53116E}"/>
              </a:ext>
            </a:extLst>
          </p:cNvPr>
          <p:cNvSpPr/>
          <p:nvPr/>
        </p:nvSpPr>
        <p:spPr>
          <a:xfrm>
            <a:off x="551086" y="4740440"/>
            <a:ext cx="3944512" cy="954107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Nhóm lệnh LOOKS có màu gì?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Heptagon 4">
            <a:extLst>
              <a:ext uri="{FF2B5EF4-FFF2-40B4-BE49-F238E27FC236}">
                <a16:creationId xmlns:a16="http://schemas.microsoft.com/office/drawing/2014/main" id="{BC14327E-AA4C-4AF8-8C98-911E540761F1}"/>
              </a:ext>
            </a:extLst>
          </p:cNvPr>
          <p:cNvSpPr/>
          <p:nvPr/>
        </p:nvSpPr>
        <p:spPr>
          <a:xfrm>
            <a:off x="5756221" y="1492243"/>
            <a:ext cx="569626" cy="506373"/>
          </a:xfrm>
          <a:prstGeom prst="heptagon">
            <a:avLst/>
          </a:prstGeom>
          <a:solidFill>
            <a:srgbClr val="FCD5B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9BB0DA38-8D1A-4C94-8E88-EE433DD23A5B}"/>
              </a:ext>
            </a:extLst>
          </p:cNvPr>
          <p:cNvSpPr/>
          <p:nvPr/>
        </p:nvSpPr>
        <p:spPr>
          <a:xfrm>
            <a:off x="5756221" y="2443179"/>
            <a:ext cx="569626" cy="506373"/>
          </a:xfrm>
          <a:prstGeom prst="heptagon">
            <a:avLst/>
          </a:prstGeom>
          <a:solidFill>
            <a:srgbClr val="FCD5B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28E626BB-1FAA-4D96-994D-31F1CB880677}"/>
              </a:ext>
            </a:extLst>
          </p:cNvPr>
          <p:cNvSpPr/>
          <p:nvPr/>
        </p:nvSpPr>
        <p:spPr>
          <a:xfrm>
            <a:off x="5756221" y="3394115"/>
            <a:ext cx="569626" cy="506373"/>
          </a:xfrm>
          <a:prstGeom prst="heptagon">
            <a:avLst/>
          </a:prstGeom>
          <a:solidFill>
            <a:srgbClr val="FCD5B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39B2A-3D53-4098-BE33-868F8C6A5D80}"/>
              </a:ext>
            </a:extLst>
          </p:cNvPr>
          <p:cNvSpPr txBox="1"/>
          <p:nvPr/>
        </p:nvSpPr>
        <p:spPr>
          <a:xfrm>
            <a:off x="6414825" y="2280342"/>
            <a:ext cx="325383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Thay đổi ngoại hình, diện mạo của nhân vật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F587A-EDAB-4A6A-847A-0400B0FC8805}"/>
              </a:ext>
            </a:extLst>
          </p:cNvPr>
          <p:cNvSpPr txBox="1"/>
          <p:nvPr/>
        </p:nvSpPr>
        <p:spPr>
          <a:xfrm>
            <a:off x="6414824" y="1465791"/>
            <a:ext cx="325383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Di chuyển nhân vật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5F017-A4B2-4767-A7CE-4A2429910242}"/>
              </a:ext>
            </a:extLst>
          </p:cNvPr>
          <p:cNvSpPr txBox="1"/>
          <p:nvPr/>
        </p:nvSpPr>
        <p:spPr>
          <a:xfrm>
            <a:off x="6414823" y="3464225"/>
            <a:ext cx="325383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Tạo đường đi nhân vật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5756221" y="4452625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5756221" y="5385632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5756221" y="6246921"/>
            <a:ext cx="569626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6414827" y="5392209"/>
            <a:ext cx="3253831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Màu cam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6414827" y="4509608"/>
            <a:ext cx="3253831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Màu tím than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6414825" y="6277210"/>
            <a:ext cx="3253831" cy="46166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Màu xanh da trời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7D9FD30-CC0B-4260-99A8-C00CE59A0B61}"/>
              </a:ext>
            </a:extLst>
          </p:cNvPr>
          <p:cNvSpPr/>
          <p:nvPr/>
        </p:nvSpPr>
        <p:spPr>
          <a:xfrm>
            <a:off x="9516480" y="727608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BADFBA5-DC1A-462A-8FA3-0E949982E3BA}"/>
              </a:ext>
            </a:extLst>
          </p:cNvPr>
          <p:cNvSpPr/>
          <p:nvPr/>
        </p:nvSpPr>
        <p:spPr>
          <a:xfrm>
            <a:off x="9687930" y="725105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30 Second Timer with Music for Kids! Countdown Video HD!">
            <a:hlinkClick r:id="" action="ppaction://media"/>
            <a:extLst>
              <a:ext uri="{FF2B5EF4-FFF2-40B4-BE49-F238E27FC236}">
                <a16:creationId xmlns:a16="http://schemas.microsoft.com/office/drawing/2014/main" id="{2E1C1718-4126-46B2-B5D4-E141E977C1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63200" y="252193"/>
            <a:ext cx="1510145" cy="8494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C10C8B-F890-47D4-9327-6B2A54055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-1543480"/>
            <a:ext cx="4095750" cy="554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153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39336 0.1659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74" y="828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-0.38008 0.2085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0" y="10417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81481E-6 L -0.36758 0.42384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85" y="2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9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6" grpId="0" animBg="1"/>
      <p:bldP spid="10" grpId="0" animBg="1"/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theme/theme1.xml><?xml version="1.0" encoding="utf-8"?>
<a:theme xmlns:a="http://schemas.openxmlformats.org/drawingml/2006/main" name="Theme vi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vins" id="{8BAAE7EE-9B01-BF48-A536-EDC9412B414D}" vid="{D5EA5EBB-9D90-3D44-A2EB-DF4E77C02864}"/>
    </a:ext>
  </a:extLst>
</a:theme>
</file>

<file path=ppt/theme/theme2.xml><?xml version="1.0" encoding="utf-8"?>
<a:theme xmlns:a="http://schemas.openxmlformats.org/drawingml/2006/main" name="VSC-Theme2-R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-Theme2-Red" id="{8A111CAF-2335-4AC2-B0EE-C89A4FBEFA27}" vid="{93EE8B77-EDAA-45DC-835B-55EE7B921F34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 vins</Template>
  <TotalTime>2648</TotalTime>
  <Words>438</Words>
  <Application>Microsoft Office PowerPoint</Application>
  <PresentationFormat>Widescreen</PresentationFormat>
  <Paragraphs>110</Paragraphs>
  <Slides>16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#9Slide03 AmpleSoft Bold</vt:lpstr>
      <vt:lpstr>Arial</vt:lpstr>
      <vt:lpstr>Calibri</vt:lpstr>
      <vt:lpstr>Calibri Light</vt:lpstr>
      <vt:lpstr>Cambria</vt:lpstr>
      <vt:lpstr>Fira Sans Condensed Medium</vt:lpstr>
      <vt:lpstr>Staatliches</vt:lpstr>
      <vt:lpstr>Tahoma</vt:lpstr>
      <vt:lpstr>Times New Roman</vt:lpstr>
      <vt:lpstr>UTM Facebook K&amp;T</vt:lpstr>
      <vt:lpstr>UTM Neo Sans Intel</vt:lpstr>
      <vt:lpstr>Wingdings</vt:lpstr>
      <vt:lpstr>Theme vins</vt:lpstr>
      <vt:lpstr>VSC-Theme2-Red</vt:lpstr>
      <vt:lpstr>1_Office Theme</vt:lpstr>
      <vt:lpstr>PowerPoint Presentation</vt:lpstr>
      <vt:lpstr>NỘI QUY TIẾT HỌC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THI VU</cp:lastModifiedBy>
  <cp:revision>36</cp:revision>
  <dcterms:created xsi:type="dcterms:W3CDTF">2021-09-05T14:21:15Z</dcterms:created>
  <dcterms:modified xsi:type="dcterms:W3CDTF">2023-03-10T06:53:13Z</dcterms:modified>
</cp:coreProperties>
</file>